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gif" ContentType="image/gif"/>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66" r:id="rId3"/>
    <p:sldId id="268" r:id="rId4"/>
    <p:sldId id="257" r:id="rId5"/>
    <p:sldId id="265" r:id="rId6"/>
    <p:sldId id="277" r:id="rId7"/>
    <p:sldId id="258" r:id="rId8"/>
    <p:sldId id="259" r:id="rId9"/>
    <p:sldId id="260" r:id="rId10"/>
    <p:sldId id="267" r:id="rId11"/>
    <p:sldId id="269" r:id="rId12"/>
    <p:sldId id="283" r:id="rId13"/>
    <p:sldId id="270" r:id="rId14"/>
    <p:sldId id="271" r:id="rId15"/>
    <p:sldId id="272" r:id="rId16"/>
    <p:sldId id="273" r:id="rId17"/>
    <p:sldId id="274" r:id="rId18"/>
    <p:sldId id="275" r:id="rId19"/>
    <p:sldId id="276" r:id="rId20"/>
    <p:sldId id="278" r:id="rId21"/>
    <p:sldId id="279" r:id="rId22"/>
    <p:sldId id="280" r:id="rId23"/>
    <p:sldId id="282"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essy Aur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6" autoAdjust="0"/>
  </p:normalViewPr>
  <p:slideViewPr>
    <p:cSldViewPr snapToGrid="0" snapToObjects="1">
      <p:cViewPr>
        <p:scale>
          <a:sx n="88" d="100"/>
          <a:sy n="88" d="100"/>
        </p:scale>
        <p:origin x="-1656"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5AC2F2-6134-49D7-A3BB-60FF1CD175C0}" type="doc">
      <dgm:prSet loTypeId="urn:microsoft.com/office/officeart/2005/8/layout/venn1" loCatId="relationship" qsTypeId="urn:microsoft.com/office/officeart/2005/8/quickstyle/simple1" qsCatId="simple" csTypeId="urn:microsoft.com/office/officeart/2005/8/colors/colorful3" csCatId="colorful" phldr="1"/>
      <dgm:spPr/>
    </dgm:pt>
    <dgm:pt modelId="{68E42C9A-4F31-477A-A492-55A00057D15B}">
      <dgm:prSet phldrT="[Text]" custT="1"/>
      <dgm:spPr/>
      <dgm:t>
        <a:bodyPr/>
        <a:lstStyle/>
        <a:p>
          <a:r>
            <a:rPr lang="en-GB" sz="1300" dirty="0"/>
            <a:t>SDG 4: Guaranteeing equal and accessible education by building inclusive learning environments and providing the needed assistance for persons with disabilities</a:t>
          </a:r>
          <a:endParaRPr lang="en-US" sz="1300" dirty="0"/>
        </a:p>
      </dgm:t>
    </dgm:pt>
    <dgm:pt modelId="{01B0222A-4376-4E9A-8DC3-8E94B370B57F}" type="parTrans" cxnId="{E6DCFF5E-0DF6-4DEB-B9F2-FB8B43A3AEBB}">
      <dgm:prSet/>
      <dgm:spPr/>
      <dgm:t>
        <a:bodyPr/>
        <a:lstStyle/>
        <a:p>
          <a:endParaRPr lang="en-US"/>
        </a:p>
      </dgm:t>
    </dgm:pt>
    <dgm:pt modelId="{28B41473-0451-43E7-B8DD-B593C872DA3A}" type="sibTrans" cxnId="{E6DCFF5E-0DF6-4DEB-B9F2-FB8B43A3AEBB}">
      <dgm:prSet/>
      <dgm:spPr/>
      <dgm:t>
        <a:bodyPr/>
        <a:lstStyle/>
        <a:p>
          <a:endParaRPr lang="en-US"/>
        </a:p>
      </dgm:t>
    </dgm:pt>
    <dgm:pt modelId="{DF05355A-E371-442D-9DFF-4CE3922BA26D}">
      <dgm:prSet phldrT="[Text]" custT="1"/>
      <dgm:spPr/>
      <dgm:t>
        <a:bodyPr/>
        <a:lstStyle/>
        <a:p>
          <a:r>
            <a:rPr lang="en-US" sz="1300" dirty="0"/>
            <a:t>SDG 8: </a:t>
          </a:r>
          <a:r>
            <a:rPr lang="en-GB" sz="1300" dirty="0"/>
            <a:t>Promoting inclusive economic growth, full and productive employment allowing persons with disabilities to fully access the job market</a:t>
          </a:r>
          <a:endParaRPr lang="en-US" sz="1300" dirty="0"/>
        </a:p>
      </dgm:t>
    </dgm:pt>
    <dgm:pt modelId="{EC0AE3BE-8677-42D5-B46E-0F2CFE29B7EB}" type="parTrans" cxnId="{A19EF086-8E35-4367-A8EB-24C01A90DAB8}">
      <dgm:prSet/>
      <dgm:spPr/>
      <dgm:t>
        <a:bodyPr/>
        <a:lstStyle/>
        <a:p>
          <a:endParaRPr lang="en-US"/>
        </a:p>
      </dgm:t>
    </dgm:pt>
    <dgm:pt modelId="{2727F8C3-49A8-429F-8BF1-F6BFC53A557B}" type="sibTrans" cxnId="{A19EF086-8E35-4367-A8EB-24C01A90DAB8}">
      <dgm:prSet/>
      <dgm:spPr/>
      <dgm:t>
        <a:bodyPr/>
        <a:lstStyle/>
        <a:p>
          <a:endParaRPr lang="en-US"/>
        </a:p>
      </dgm:t>
    </dgm:pt>
    <dgm:pt modelId="{03DDCB2E-EF6C-4A0C-B223-0C194051BFFA}">
      <dgm:prSet phldrT="[Text]" custT="1"/>
      <dgm:spPr/>
      <dgm:t>
        <a:bodyPr/>
        <a:lstStyle/>
        <a:p>
          <a:r>
            <a:rPr lang="en-US" sz="1300" dirty="0"/>
            <a:t>SDG 10: </a:t>
          </a:r>
          <a:r>
            <a:rPr lang="en-GB" sz="1300" dirty="0"/>
            <a:t>Emphasizing the social, economic and political inclusion of persons with disabilities</a:t>
          </a:r>
          <a:endParaRPr lang="en-US" sz="1300" dirty="0"/>
        </a:p>
      </dgm:t>
    </dgm:pt>
    <dgm:pt modelId="{B27445E1-8B74-48EA-A331-BE0E80FB39BB}" type="parTrans" cxnId="{259AA15F-8820-4BF2-8BD6-805CD70629B9}">
      <dgm:prSet/>
      <dgm:spPr/>
      <dgm:t>
        <a:bodyPr/>
        <a:lstStyle/>
        <a:p>
          <a:endParaRPr lang="en-US"/>
        </a:p>
      </dgm:t>
    </dgm:pt>
    <dgm:pt modelId="{152A5D91-624C-4F10-93B4-91979B29D8FE}" type="sibTrans" cxnId="{259AA15F-8820-4BF2-8BD6-805CD70629B9}">
      <dgm:prSet/>
      <dgm:spPr/>
      <dgm:t>
        <a:bodyPr/>
        <a:lstStyle/>
        <a:p>
          <a:endParaRPr lang="en-US"/>
        </a:p>
      </dgm:t>
    </dgm:pt>
    <dgm:pt modelId="{04BAD78F-B4CB-4F92-98D1-BE23CBFB08C3}">
      <dgm:prSet phldrT="[Text]" custT="1"/>
      <dgm:spPr/>
      <dgm:t>
        <a:bodyPr/>
        <a:lstStyle/>
        <a:p>
          <a:r>
            <a:rPr lang="en-US" sz="1300" dirty="0"/>
            <a:t>SDG 11: </a:t>
          </a:r>
          <a:r>
            <a:rPr lang="en-GB" sz="1300" dirty="0"/>
            <a:t>Creating accessible cities and water resources, affordable, accessible and sustainable transport systems, providing universal access to safe, inclusive, accessible and green public spaces</a:t>
          </a:r>
          <a:endParaRPr lang="en-US" sz="1300" dirty="0"/>
        </a:p>
      </dgm:t>
    </dgm:pt>
    <dgm:pt modelId="{72116DC3-E540-4FFA-877F-513C4A5769C1}" type="parTrans" cxnId="{33CA6E73-D333-49D5-AE16-9F811F3C9100}">
      <dgm:prSet/>
      <dgm:spPr/>
      <dgm:t>
        <a:bodyPr/>
        <a:lstStyle/>
        <a:p>
          <a:endParaRPr lang="en-US"/>
        </a:p>
      </dgm:t>
    </dgm:pt>
    <dgm:pt modelId="{D6C40534-8D9E-42E4-B32C-89BD98A0CA47}" type="sibTrans" cxnId="{33CA6E73-D333-49D5-AE16-9F811F3C9100}">
      <dgm:prSet/>
      <dgm:spPr/>
      <dgm:t>
        <a:bodyPr/>
        <a:lstStyle/>
        <a:p>
          <a:endParaRPr lang="en-US"/>
        </a:p>
      </dgm:t>
    </dgm:pt>
    <dgm:pt modelId="{1D02D878-211F-43FD-8048-081D7AFE4EE0}">
      <dgm:prSet phldrT="[Text]" custT="1"/>
      <dgm:spPr/>
      <dgm:t>
        <a:bodyPr/>
        <a:lstStyle/>
        <a:p>
          <a:r>
            <a:rPr lang="en-US" sz="1300" dirty="0"/>
            <a:t>SDG 17: </a:t>
          </a:r>
          <a:r>
            <a:rPr lang="en-GB" sz="1300" dirty="0"/>
            <a:t>Underlining the importance of data collection and monitoring of the SDGs, emphasis on disability disaggregated data</a:t>
          </a:r>
          <a:endParaRPr lang="en-US" sz="1300" dirty="0"/>
        </a:p>
      </dgm:t>
    </dgm:pt>
    <dgm:pt modelId="{DD3E77FE-8D0C-4E64-BFD1-5C8048520A32}" type="parTrans" cxnId="{90721C08-88DA-418D-9D5D-CAF5F568E91A}">
      <dgm:prSet/>
      <dgm:spPr/>
      <dgm:t>
        <a:bodyPr/>
        <a:lstStyle/>
        <a:p>
          <a:endParaRPr lang="en-US"/>
        </a:p>
      </dgm:t>
    </dgm:pt>
    <dgm:pt modelId="{80383F77-AD92-4A46-9B1F-32539AEBA3FE}" type="sibTrans" cxnId="{90721C08-88DA-418D-9D5D-CAF5F568E91A}">
      <dgm:prSet/>
      <dgm:spPr/>
      <dgm:t>
        <a:bodyPr/>
        <a:lstStyle/>
        <a:p>
          <a:endParaRPr lang="en-US"/>
        </a:p>
      </dgm:t>
    </dgm:pt>
    <dgm:pt modelId="{8C0FA1E6-01AB-49F3-8AF0-06A627EE79E7}" type="pres">
      <dgm:prSet presAssocID="{DE5AC2F2-6134-49D7-A3BB-60FF1CD175C0}" presName="compositeShape" presStyleCnt="0">
        <dgm:presLayoutVars>
          <dgm:chMax val="7"/>
          <dgm:dir/>
          <dgm:resizeHandles val="exact"/>
        </dgm:presLayoutVars>
      </dgm:prSet>
      <dgm:spPr/>
    </dgm:pt>
    <dgm:pt modelId="{FCD70D81-94F6-401A-9292-DC1E3F421C03}" type="pres">
      <dgm:prSet presAssocID="{68E42C9A-4F31-477A-A492-55A00057D15B}" presName="circ1" presStyleLbl="vennNode1" presStyleIdx="0" presStyleCnt="5"/>
      <dgm:spPr/>
    </dgm:pt>
    <dgm:pt modelId="{A9330B11-9257-4982-B9A2-891477C4D712}" type="pres">
      <dgm:prSet presAssocID="{68E42C9A-4F31-477A-A492-55A00057D15B}" presName="circ1Tx" presStyleLbl="revTx" presStyleIdx="0" presStyleCnt="0" custScaleX="279856" custScaleY="66820" custLinFactNeighborX="686" custLinFactNeighborY="23706">
        <dgm:presLayoutVars>
          <dgm:chMax val="0"/>
          <dgm:chPref val="0"/>
          <dgm:bulletEnabled val="1"/>
        </dgm:presLayoutVars>
      </dgm:prSet>
      <dgm:spPr/>
      <dgm:t>
        <a:bodyPr/>
        <a:lstStyle/>
        <a:p>
          <a:endParaRPr lang="en-US"/>
        </a:p>
      </dgm:t>
    </dgm:pt>
    <dgm:pt modelId="{098D1408-014F-4652-9DB0-0813E0AEA893}" type="pres">
      <dgm:prSet presAssocID="{DF05355A-E371-442D-9DFF-4CE3922BA26D}" presName="circ2" presStyleLbl="vennNode1" presStyleIdx="1" presStyleCnt="5"/>
      <dgm:spPr/>
    </dgm:pt>
    <dgm:pt modelId="{C1AEAAEE-CC1C-4262-BA3F-198099E8FFC9}" type="pres">
      <dgm:prSet presAssocID="{DF05355A-E371-442D-9DFF-4CE3922BA26D}" presName="circ2Tx" presStyleLbl="revTx" presStyleIdx="0" presStyleCnt="0" custScaleX="122453" custLinFactNeighborX="3130" custLinFactNeighborY="18570">
        <dgm:presLayoutVars>
          <dgm:chMax val="0"/>
          <dgm:chPref val="0"/>
          <dgm:bulletEnabled val="1"/>
        </dgm:presLayoutVars>
      </dgm:prSet>
      <dgm:spPr/>
      <dgm:t>
        <a:bodyPr/>
        <a:lstStyle/>
        <a:p>
          <a:endParaRPr lang="en-US"/>
        </a:p>
      </dgm:t>
    </dgm:pt>
    <dgm:pt modelId="{E0F7DFDA-1808-44E8-8A47-62D7CF61AA6B}" type="pres">
      <dgm:prSet presAssocID="{03DDCB2E-EF6C-4A0C-B223-0C194051BFFA}" presName="circ3" presStyleLbl="vennNode1" presStyleIdx="2" presStyleCnt="5"/>
      <dgm:spPr/>
    </dgm:pt>
    <dgm:pt modelId="{FE799C1A-4BF0-492E-ABFC-E5D8C21D9256}" type="pres">
      <dgm:prSet presAssocID="{03DDCB2E-EF6C-4A0C-B223-0C194051BFFA}" presName="circ3Tx" presStyleLbl="revTx" presStyleIdx="0" presStyleCnt="0" custScaleX="136144" custLinFactNeighborX="8418" custLinFactNeighborY="1092">
        <dgm:presLayoutVars>
          <dgm:chMax val="0"/>
          <dgm:chPref val="0"/>
          <dgm:bulletEnabled val="1"/>
        </dgm:presLayoutVars>
      </dgm:prSet>
      <dgm:spPr/>
      <dgm:t>
        <a:bodyPr/>
        <a:lstStyle/>
        <a:p>
          <a:endParaRPr lang="en-US"/>
        </a:p>
      </dgm:t>
    </dgm:pt>
    <dgm:pt modelId="{9AF512E6-266D-4E61-93BF-63C70F4E1041}" type="pres">
      <dgm:prSet presAssocID="{04BAD78F-B4CB-4F92-98D1-BE23CBFB08C3}" presName="circ4" presStyleLbl="vennNode1" presStyleIdx="3" presStyleCnt="5"/>
      <dgm:spPr/>
    </dgm:pt>
    <dgm:pt modelId="{57B6F3D8-5172-4762-B5A3-1CE99F7C2B0B}" type="pres">
      <dgm:prSet presAssocID="{04BAD78F-B4CB-4F92-98D1-BE23CBFB08C3}" presName="circ4Tx" presStyleLbl="revTx" presStyleIdx="0" presStyleCnt="0" custScaleX="161066" custLinFactNeighborX="-19393" custLinFactNeighborY="-959">
        <dgm:presLayoutVars>
          <dgm:chMax val="0"/>
          <dgm:chPref val="0"/>
          <dgm:bulletEnabled val="1"/>
        </dgm:presLayoutVars>
      </dgm:prSet>
      <dgm:spPr/>
      <dgm:t>
        <a:bodyPr/>
        <a:lstStyle/>
        <a:p>
          <a:endParaRPr lang="en-US"/>
        </a:p>
      </dgm:t>
    </dgm:pt>
    <dgm:pt modelId="{3BF22EE5-B3BB-4411-A4F6-2D41D1CF81C6}" type="pres">
      <dgm:prSet presAssocID="{1D02D878-211F-43FD-8048-081D7AFE4EE0}" presName="circ5" presStyleLbl="vennNode1" presStyleIdx="4" presStyleCnt="5"/>
      <dgm:spPr/>
    </dgm:pt>
    <dgm:pt modelId="{B5A030F2-B8F3-4D07-B762-0670A7398142}" type="pres">
      <dgm:prSet presAssocID="{1D02D878-211F-43FD-8048-081D7AFE4EE0}" presName="circ5Tx" presStyleLbl="revTx" presStyleIdx="0" presStyleCnt="0" custScaleX="135274">
        <dgm:presLayoutVars>
          <dgm:chMax val="0"/>
          <dgm:chPref val="0"/>
          <dgm:bulletEnabled val="1"/>
        </dgm:presLayoutVars>
      </dgm:prSet>
      <dgm:spPr/>
      <dgm:t>
        <a:bodyPr/>
        <a:lstStyle/>
        <a:p>
          <a:endParaRPr lang="en-US"/>
        </a:p>
      </dgm:t>
    </dgm:pt>
  </dgm:ptLst>
  <dgm:cxnLst>
    <dgm:cxn modelId="{E6DCFF5E-0DF6-4DEB-B9F2-FB8B43A3AEBB}" srcId="{DE5AC2F2-6134-49D7-A3BB-60FF1CD175C0}" destId="{68E42C9A-4F31-477A-A492-55A00057D15B}" srcOrd="0" destOrd="0" parTransId="{01B0222A-4376-4E9A-8DC3-8E94B370B57F}" sibTransId="{28B41473-0451-43E7-B8DD-B593C872DA3A}"/>
    <dgm:cxn modelId="{619CF8B3-C3DA-C144-A653-5741D6748F09}" type="presOf" srcId="{DF05355A-E371-442D-9DFF-4CE3922BA26D}" destId="{C1AEAAEE-CC1C-4262-BA3F-198099E8FFC9}" srcOrd="0" destOrd="0" presId="urn:microsoft.com/office/officeart/2005/8/layout/venn1"/>
    <dgm:cxn modelId="{45CD3B9C-B26D-0244-AD62-EC40AAC2C545}" type="presOf" srcId="{03DDCB2E-EF6C-4A0C-B223-0C194051BFFA}" destId="{FE799C1A-4BF0-492E-ABFC-E5D8C21D9256}" srcOrd="0" destOrd="0" presId="urn:microsoft.com/office/officeart/2005/8/layout/venn1"/>
    <dgm:cxn modelId="{259AA15F-8820-4BF2-8BD6-805CD70629B9}" srcId="{DE5AC2F2-6134-49D7-A3BB-60FF1CD175C0}" destId="{03DDCB2E-EF6C-4A0C-B223-0C194051BFFA}" srcOrd="2" destOrd="0" parTransId="{B27445E1-8B74-48EA-A331-BE0E80FB39BB}" sibTransId="{152A5D91-624C-4F10-93B4-91979B29D8FE}"/>
    <dgm:cxn modelId="{EDC724CB-DCDD-DE47-BB6C-A257241BFEBE}" type="presOf" srcId="{04BAD78F-B4CB-4F92-98D1-BE23CBFB08C3}" destId="{57B6F3D8-5172-4762-B5A3-1CE99F7C2B0B}" srcOrd="0" destOrd="0" presId="urn:microsoft.com/office/officeart/2005/8/layout/venn1"/>
    <dgm:cxn modelId="{B228080B-35C4-9D44-85D4-8E64209D5E59}" type="presOf" srcId="{68E42C9A-4F31-477A-A492-55A00057D15B}" destId="{A9330B11-9257-4982-B9A2-891477C4D712}" srcOrd="0" destOrd="0" presId="urn:microsoft.com/office/officeart/2005/8/layout/venn1"/>
    <dgm:cxn modelId="{90721C08-88DA-418D-9D5D-CAF5F568E91A}" srcId="{DE5AC2F2-6134-49D7-A3BB-60FF1CD175C0}" destId="{1D02D878-211F-43FD-8048-081D7AFE4EE0}" srcOrd="4" destOrd="0" parTransId="{DD3E77FE-8D0C-4E64-BFD1-5C8048520A32}" sibTransId="{80383F77-AD92-4A46-9B1F-32539AEBA3FE}"/>
    <dgm:cxn modelId="{A19EF086-8E35-4367-A8EB-24C01A90DAB8}" srcId="{DE5AC2F2-6134-49D7-A3BB-60FF1CD175C0}" destId="{DF05355A-E371-442D-9DFF-4CE3922BA26D}" srcOrd="1" destOrd="0" parTransId="{EC0AE3BE-8677-42D5-B46E-0F2CFE29B7EB}" sibTransId="{2727F8C3-49A8-429F-8BF1-F6BFC53A557B}"/>
    <dgm:cxn modelId="{33CA6E73-D333-49D5-AE16-9F811F3C9100}" srcId="{DE5AC2F2-6134-49D7-A3BB-60FF1CD175C0}" destId="{04BAD78F-B4CB-4F92-98D1-BE23CBFB08C3}" srcOrd="3" destOrd="0" parTransId="{72116DC3-E540-4FFA-877F-513C4A5769C1}" sibTransId="{D6C40534-8D9E-42E4-B32C-89BD98A0CA47}"/>
    <dgm:cxn modelId="{6D4D9B63-40F1-784B-89B1-707AD553A7C5}" type="presOf" srcId="{DE5AC2F2-6134-49D7-A3BB-60FF1CD175C0}" destId="{8C0FA1E6-01AB-49F3-8AF0-06A627EE79E7}" srcOrd="0" destOrd="0" presId="urn:microsoft.com/office/officeart/2005/8/layout/venn1"/>
    <dgm:cxn modelId="{004D6618-1E4C-914F-91EE-A2D058C3E161}" type="presOf" srcId="{1D02D878-211F-43FD-8048-081D7AFE4EE0}" destId="{B5A030F2-B8F3-4D07-B762-0670A7398142}" srcOrd="0" destOrd="0" presId="urn:microsoft.com/office/officeart/2005/8/layout/venn1"/>
    <dgm:cxn modelId="{4EABB6B5-A30A-5945-BB4D-4F98E6540BF3}" type="presParOf" srcId="{8C0FA1E6-01AB-49F3-8AF0-06A627EE79E7}" destId="{FCD70D81-94F6-401A-9292-DC1E3F421C03}" srcOrd="0" destOrd="0" presId="urn:microsoft.com/office/officeart/2005/8/layout/venn1"/>
    <dgm:cxn modelId="{855E247E-4EC3-4A48-AA86-CB9E0661595F}" type="presParOf" srcId="{8C0FA1E6-01AB-49F3-8AF0-06A627EE79E7}" destId="{A9330B11-9257-4982-B9A2-891477C4D712}" srcOrd="1" destOrd="0" presId="urn:microsoft.com/office/officeart/2005/8/layout/venn1"/>
    <dgm:cxn modelId="{8750C1ED-7F49-DC4D-B15B-D9C492F9B282}" type="presParOf" srcId="{8C0FA1E6-01AB-49F3-8AF0-06A627EE79E7}" destId="{098D1408-014F-4652-9DB0-0813E0AEA893}" srcOrd="2" destOrd="0" presId="urn:microsoft.com/office/officeart/2005/8/layout/venn1"/>
    <dgm:cxn modelId="{5F6483F8-5CAD-8F4D-A9C0-F793E8D8F3AF}" type="presParOf" srcId="{8C0FA1E6-01AB-49F3-8AF0-06A627EE79E7}" destId="{C1AEAAEE-CC1C-4262-BA3F-198099E8FFC9}" srcOrd="3" destOrd="0" presId="urn:microsoft.com/office/officeart/2005/8/layout/venn1"/>
    <dgm:cxn modelId="{A63703D0-D252-924A-A290-9E147CA4B627}" type="presParOf" srcId="{8C0FA1E6-01AB-49F3-8AF0-06A627EE79E7}" destId="{E0F7DFDA-1808-44E8-8A47-62D7CF61AA6B}" srcOrd="4" destOrd="0" presId="urn:microsoft.com/office/officeart/2005/8/layout/venn1"/>
    <dgm:cxn modelId="{6B5693EC-C0D5-F54E-AD3C-EDD40984F55B}" type="presParOf" srcId="{8C0FA1E6-01AB-49F3-8AF0-06A627EE79E7}" destId="{FE799C1A-4BF0-492E-ABFC-E5D8C21D9256}" srcOrd="5" destOrd="0" presId="urn:microsoft.com/office/officeart/2005/8/layout/venn1"/>
    <dgm:cxn modelId="{C66106EC-3D33-CD4D-ABDD-C2D06B65B0F0}" type="presParOf" srcId="{8C0FA1E6-01AB-49F3-8AF0-06A627EE79E7}" destId="{9AF512E6-266D-4E61-93BF-63C70F4E1041}" srcOrd="6" destOrd="0" presId="urn:microsoft.com/office/officeart/2005/8/layout/venn1"/>
    <dgm:cxn modelId="{0428662D-282D-8644-B4E9-D8D0562ADCAB}" type="presParOf" srcId="{8C0FA1E6-01AB-49F3-8AF0-06A627EE79E7}" destId="{57B6F3D8-5172-4762-B5A3-1CE99F7C2B0B}" srcOrd="7" destOrd="0" presId="urn:microsoft.com/office/officeart/2005/8/layout/venn1"/>
    <dgm:cxn modelId="{DEDCC146-B8E7-DB4C-9E89-236F3B0601A6}" type="presParOf" srcId="{8C0FA1E6-01AB-49F3-8AF0-06A627EE79E7}" destId="{3BF22EE5-B3BB-4411-A4F6-2D41D1CF81C6}" srcOrd="8" destOrd="0" presId="urn:microsoft.com/office/officeart/2005/8/layout/venn1"/>
    <dgm:cxn modelId="{C8FE3319-0D68-0747-8939-BD64CB0FC51C}" type="presParOf" srcId="{8C0FA1E6-01AB-49F3-8AF0-06A627EE79E7}" destId="{B5A030F2-B8F3-4D07-B762-0670A7398142}"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564785-0E09-4AD0-9312-CD472A9F146F}"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AC1794D8-1E96-4F91-95D8-76A9D2A276CF}">
      <dgm:prSet phldrT="[Text]" custT="1"/>
      <dgm:spPr/>
      <dgm:t>
        <a:bodyPr/>
        <a:lstStyle/>
        <a:p>
          <a:pPr algn="ctr"/>
          <a:r>
            <a:rPr lang="en-US" sz="1600" dirty="0"/>
            <a:t>Relevant Human Rights Articles</a:t>
          </a:r>
        </a:p>
      </dgm:t>
    </dgm:pt>
    <dgm:pt modelId="{0A60ABDF-D8DB-4924-8CA1-D8B09723A928}" type="parTrans" cxnId="{84FDB7DF-7D63-4AFC-9ABC-19774957C627}">
      <dgm:prSet/>
      <dgm:spPr/>
      <dgm:t>
        <a:bodyPr/>
        <a:lstStyle/>
        <a:p>
          <a:pPr algn="ctr"/>
          <a:endParaRPr lang="en-US"/>
        </a:p>
      </dgm:t>
    </dgm:pt>
    <dgm:pt modelId="{A8D4CB60-C95D-4CC6-AB1F-0E698895ABF5}" type="sibTrans" cxnId="{84FDB7DF-7D63-4AFC-9ABC-19774957C627}">
      <dgm:prSet/>
      <dgm:spPr/>
      <dgm:t>
        <a:bodyPr/>
        <a:lstStyle/>
        <a:p>
          <a:pPr algn="ctr"/>
          <a:endParaRPr lang="en-US"/>
        </a:p>
      </dgm:t>
    </dgm:pt>
    <dgm:pt modelId="{2B396490-3D0B-4249-B46E-1A615136CB81}">
      <dgm:prSet phldrT="[Text]" custT="1"/>
      <dgm:spPr/>
      <dgm:t>
        <a:bodyPr/>
        <a:lstStyle/>
        <a:p>
          <a:pPr algn="ctr"/>
          <a:r>
            <a:rPr lang="en-US" sz="1800" dirty="0"/>
            <a:t>CRC</a:t>
          </a:r>
        </a:p>
      </dgm:t>
    </dgm:pt>
    <dgm:pt modelId="{9C3D546A-2B1A-452F-9B1D-0FB676CC359E}" type="parTrans" cxnId="{D5846DBE-8787-4070-AAAA-E7A6659AF14D}">
      <dgm:prSet/>
      <dgm:spPr/>
      <dgm:t>
        <a:bodyPr/>
        <a:lstStyle/>
        <a:p>
          <a:pPr algn="ctr"/>
          <a:endParaRPr lang="en-US"/>
        </a:p>
      </dgm:t>
    </dgm:pt>
    <dgm:pt modelId="{FDF7F6E8-C7A0-4369-8B10-D6AA20B92F10}" type="sibTrans" cxnId="{D5846DBE-8787-4070-AAAA-E7A6659AF14D}">
      <dgm:prSet/>
      <dgm:spPr/>
      <dgm:t>
        <a:bodyPr/>
        <a:lstStyle/>
        <a:p>
          <a:pPr algn="ctr"/>
          <a:endParaRPr lang="en-US"/>
        </a:p>
      </dgm:t>
    </dgm:pt>
    <dgm:pt modelId="{E95C67EE-ED16-433E-88B0-45B8F267262A}">
      <dgm:prSet phldrT="[Text]" custT="1"/>
      <dgm:spPr/>
      <dgm:t>
        <a:bodyPr/>
        <a:lstStyle/>
        <a:p>
          <a:pPr algn="ctr"/>
          <a:r>
            <a:rPr lang="en-US" sz="1800"/>
            <a:t>ICESCR</a:t>
          </a:r>
        </a:p>
      </dgm:t>
    </dgm:pt>
    <dgm:pt modelId="{4C4B7DF3-E300-487C-BEAC-EDAB784455DB}" type="parTrans" cxnId="{CDAAD3E8-F358-4A94-9BF8-838BAFCD9D16}">
      <dgm:prSet/>
      <dgm:spPr/>
      <dgm:t>
        <a:bodyPr/>
        <a:lstStyle/>
        <a:p>
          <a:pPr algn="ctr"/>
          <a:endParaRPr lang="en-US"/>
        </a:p>
      </dgm:t>
    </dgm:pt>
    <dgm:pt modelId="{FBF5C0D6-843D-4A44-9835-6C549A18763F}" type="sibTrans" cxnId="{CDAAD3E8-F358-4A94-9BF8-838BAFCD9D16}">
      <dgm:prSet/>
      <dgm:spPr/>
      <dgm:t>
        <a:bodyPr/>
        <a:lstStyle/>
        <a:p>
          <a:pPr algn="ctr"/>
          <a:endParaRPr lang="en-US"/>
        </a:p>
      </dgm:t>
    </dgm:pt>
    <dgm:pt modelId="{FFE66DF4-4703-443A-A730-F43A9F742C31}">
      <dgm:prSet phldrT="[Text]" custT="1"/>
      <dgm:spPr/>
      <dgm:t>
        <a:bodyPr/>
        <a:lstStyle/>
        <a:p>
          <a:pPr algn="ctr"/>
          <a:r>
            <a:rPr lang="en-US" sz="1800"/>
            <a:t>ICCPR</a:t>
          </a:r>
        </a:p>
      </dgm:t>
    </dgm:pt>
    <dgm:pt modelId="{E4705C7F-FBA5-43F2-829C-785471F90931}" type="parTrans" cxnId="{5F2C19ED-9187-4A24-90DD-0106DB8D9327}">
      <dgm:prSet/>
      <dgm:spPr/>
      <dgm:t>
        <a:bodyPr/>
        <a:lstStyle/>
        <a:p>
          <a:pPr algn="ctr"/>
          <a:endParaRPr lang="en-US"/>
        </a:p>
      </dgm:t>
    </dgm:pt>
    <dgm:pt modelId="{40CD1538-AE32-4BA4-BDF3-A4B80008717A}" type="sibTrans" cxnId="{5F2C19ED-9187-4A24-90DD-0106DB8D9327}">
      <dgm:prSet/>
      <dgm:spPr/>
      <dgm:t>
        <a:bodyPr/>
        <a:lstStyle/>
        <a:p>
          <a:pPr algn="ctr"/>
          <a:endParaRPr lang="en-US"/>
        </a:p>
      </dgm:t>
    </dgm:pt>
    <dgm:pt modelId="{35A3091C-B119-449F-A8F5-8E9B717B51F4}">
      <dgm:prSet phldrT="[Text]" custT="1"/>
      <dgm:spPr/>
      <dgm:t>
        <a:bodyPr/>
        <a:lstStyle/>
        <a:p>
          <a:pPr algn="ctr"/>
          <a:r>
            <a:rPr lang="en-US" sz="1800" dirty="0"/>
            <a:t>CRPD</a:t>
          </a:r>
        </a:p>
      </dgm:t>
    </dgm:pt>
    <dgm:pt modelId="{A69FA542-4D79-44C1-B1AB-2FF615CA6728}" type="parTrans" cxnId="{D7E65413-F49C-4C31-9339-F3EE9243C1FA}">
      <dgm:prSet/>
      <dgm:spPr/>
      <dgm:t>
        <a:bodyPr/>
        <a:lstStyle/>
        <a:p>
          <a:pPr algn="ctr"/>
          <a:endParaRPr lang="en-US"/>
        </a:p>
      </dgm:t>
    </dgm:pt>
    <dgm:pt modelId="{20E324BF-F055-4F2C-A9A8-8D419EA7444F}" type="sibTrans" cxnId="{D7E65413-F49C-4C31-9339-F3EE9243C1FA}">
      <dgm:prSet/>
      <dgm:spPr/>
      <dgm:t>
        <a:bodyPr/>
        <a:lstStyle/>
        <a:p>
          <a:pPr algn="ctr"/>
          <a:endParaRPr lang="en-US"/>
        </a:p>
      </dgm:t>
    </dgm:pt>
    <dgm:pt modelId="{0B832ED0-1478-4FDA-8BA7-B14A831570A1}">
      <dgm:prSet phldrT="[Text]" custT="1"/>
      <dgm:spPr/>
      <dgm:t>
        <a:bodyPr/>
        <a:lstStyle/>
        <a:p>
          <a:pPr algn="ctr"/>
          <a:r>
            <a:rPr lang="en-US" sz="1800" dirty="0"/>
            <a:t>CEDAW</a:t>
          </a:r>
        </a:p>
      </dgm:t>
    </dgm:pt>
    <dgm:pt modelId="{610B6CEA-973A-4D2A-8968-DD8E03375AF8}" type="parTrans" cxnId="{FBEE873F-BBCD-42C8-B917-DBC049674167}">
      <dgm:prSet/>
      <dgm:spPr/>
      <dgm:t>
        <a:bodyPr/>
        <a:lstStyle/>
        <a:p>
          <a:pPr algn="ctr"/>
          <a:endParaRPr lang="en-US"/>
        </a:p>
      </dgm:t>
    </dgm:pt>
    <dgm:pt modelId="{250E174D-3E7B-46FB-9332-B1C0CD9DFC81}" type="sibTrans" cxnId="{FBEE873F-BBCD-42C8-B917-DBC049674167}">
      <dgm:prSet/>
      <dgm:spPr/>
      <dgm:t>
        <a:bodyPr/>
        <a:lstStyle/>
        <a:p>
          <a:pPr algn="ctr"/>
          <a:endParaRPr lang="en-US"/>
        </a:p>
      </dgm:t>
    </dgm:pt>
    <dgm:pt modelId="{7C3FC64E-5810-4525-9A1F-2FB77F676C8A}" type="pres">
      <dgm:prSet presAssocID="{EC564785-0E09-4AD0-9312-CD472A9F146F}" presName="cycle" presStyleCnt="0">
        <dgm:presLayoutVars>
          <dgm:chMax val="1"/>
          <dgm:dir/>
          <dgm:animLvl val="ctr"/>
          <dgm:resizeHandles val="exact"/>
        </dgm:presLayoutVars>
      </dgm:prSet>
      <dgm:spPr/>
      <dgm:t>
        <a:bodyPr/>
        <a:lstStyle/>
        <a:p>
          <a:endParaRPr lang="en-US"/>
        </a:p>
      </dgm:t>
    </dgm:pt>
    <dgm:pt modelId="{9365C5A8-7AD2-4B30-B86D-264B3DD3810D}" type="pres">
      <dgm:prSet presAssocID="{AC1794D8-1E96-4F91-95D8-76A9D2A276CF}" presName="centerShape" presStyleLbl="node0" presStyleIdx="0" presStyleCnt="1"/>
      <dgm:spPr/>
      <dgm:t>
        <a:bodyPr/>
        <a:lstStyle/>
        <a:p>
          <a:endParaRPr lang="en-US"/>
        </a:p>
      </dgm:t>
    </dgm:pt>
    <dgm:pt modelId="{7C73C07D-0300-4043-8E2D-FE0F0E09A047}" type="pres">
      <dgm:prSet presAssocID="{9C3D546A-2B1A-452F-9B1D-0FB676CC359E}" presName="parTrans" presStyleLbl="bgSibTrans2D1" presStyleIdx="0" presStyleCnt="5"/>
      <dgm:spPr/>
      <dgm:t>
        <a:bodyPr/>
        <a:lstStyle/>
        <a:p>
          <a:endParaRPr lang="en-US"/>
        </a:p>
      </dgm:t>
    </dgm:pt>
    <dgm:pt modelId="{A34AEB8D-8432-475E-A6D8-1777DC61D807}" type="pres">
      <dgm:prSet presAssocID="{2B396490-3D0B-4249-B46E-1A615136CB81}" presName="node" presStyleLbl="node1" presStyleIdx="0" presStyleCnt="5">
        <dgm:presLayoutVars>
          <dgm:bulletEnabled val="1"/>
        </dgm:presLayoutVars>
      </dgm:prSet>
      <dgm:spPr/>
      <dgm:t>
        <a:bodyPr/>
        <a:lstStyle/>
        <a:p>
          <a:endParaRPr lang="en-US"/>
        </a:p>
      </dgm:t>
    </dgm:pt>
    <dgm:pt modelId="{980FC22F-D04D-4C33-B6EC-C3B796C7E87B}" type="pres">
      <dgm:prSet presAssocID="{4C4B7DF3-E300-487C-BEAC-EDAB784455DB}" presName="parTrans" presStyleLbl="bgSibTrans2D1" presStyleIdx="1" presStyleCnt="5"/>
      <dgm:spPr/>
      <dgm:t>
        <a:bodyPr/>
        <a:lstStyle/>
        <a:p>
          <a:endParaRPr lang="en-US"/>
        </a:p>
      </dgm:t>
    </dgm:pt>
    <dgm:pt modelId="{204760FB-DB93-4B57-8ED5-FA72FA72A039}" type="pres">
      <dgm:prSet presAssocID="{E95C67EE-ED16-433E-88B0-45B8F267262A}" presName="node" presStyleLbl="node1" presStyleIdx="1" presStyleCnt="5">
        <dgm:presLayoutVars>
          <dgm:bulletEnabled val="1"/>
        </dgm:presLayoutVars>
      </dgm:prSet>
      <dgm:spPr/>
      <dgm:t>
        <a:bodyPr/>
        <a:lstStyle/>
        <a:p>
          <a:endParaRPr lang="en-US"/>
        </a:p>
      </dgm:t>
    </dgm:pt>
    <dgm:pt modelId="{42E29D7D-D2C6-4DE6-B94D-C96E8A27EEB6}" type="pres">
      <dgm:prSet presAssocID="{E4705C7F-FBA5-43F2-829C-785471F90931}" presName="parTrans" presStyleLbl="bgSibTrans2D1" presStyleIdx="2" presStyleCnt="5"/>
      <dgm:spPr/>
      <dgm:t>
        <a:bodyPr/>
        <a:lstStyle/>
        <a:p>
          <a:endParaRPr lang="en-US"/>
        </a:p>
      </dgm:t>
    </dgm:pt>
    <dgm:pt modelId="{145384E9-E9AC-4D06-98D7-FF3968652115}" type="pres">
      <dgm:prSet presAssocID="{FFE66DF4-4703-443A-A730-F43A9F742C31}" presName="node" presStyleLbl="node1" presStyleIdx="2" presStyleCnt="5">
        <dgm:presLayoutVars>
          <dgm:bulletEnabled val="1"/>
        </dgm:presLayoutVars>
      </dgm:prSet>
      <dgm:spPr/>
      <dgm:t>
        <a:bodyPr/>
        <a:lstStyle/>
        <a:p>
          <a:endParaRPr lang="en-US"/>
        </a:p>
      </dgm:t>
    </dgm:pt>
    <dgm:pt modelId="{0BE4676F-2D2F-4AB8-9D27-B4D8CF26E9EF}" type="pres">
      <dgm:prSet presAssocID="{A69FA542-4D79-44C1-B1AB-2FF615CA6728}" presName="parTrans" presStyleLbl="bgSibTrans2D1" presStyleIdx="3" presStyleCnt="5"/>
      <dgm:spPr/>
      <dgm:t>
        <a:bodyPr/>
        <a:lstStyle/>
        <a:p>
          <a:endParaRPr lang="en-US"/>
        </a:p>
      </dgm:t>
    </dgm:pt>
    <dgm:pt modelId="{D0292AEA-8803-4B8F-98B9-9AECB9496AF1}" type="pres">
      <dgm:prSet presAssocID="{35A3091C-B119-449F-A8F5-8E9B717B51F4}" presName="node" presStyleLbl="node1" presStyleIdx="3" presStyleCnt="5">
        <dgm:presLayoutVars>
          <dgm:bulletEnabled val="1"/>
        </dgm:presLayoutVars>
      </dgm:prSet>
      <dgm:spPr/>
      <dgm:t>
        <a:bodyPr/>
        <a:lstStyle/>
        <a:p>
          <a:endParaRPr lang="en-US"/>
        </a:p>
      </dgm:t>
    </dgm:pt>
    <dgm:pt modelId="{599B6FCE-567D-48AB-8119-F98DD3258F61}" type="pres">
      <dgm:prSet presAssocID="{610B6CEA-973A-4D2A-8968-DD8E03375AF8}" presName="parTrans" presStyleLbl="bgSibTrans2D1" presStyleIdx="4" presStyleCnt="5"/>
      <dgm:spPr/>
      <dgm:t>
        <a:bodyPr/>
        <a:lstStyle/>
        <a:p>
          <a:endParaRPr lang="en-US"/>
        </a:p>
      </dgm:t>
    </dgm:pt>
    <dgm:pt modelId="{41D1B638-952A-4C97-BFD4-412443507C52}" type="pres">
      <dgm:prSet presAssocID="{0B832ED0-1478-4FDA-8BA7-B14A831570A1}" presName="node" presStyleLbl="node1" presStyleIdx="4" presStyleCnt="5">
        <dgm:presLayoutVars>
          <dgm:bulletEnabled val="1"/>
        </dgm:presLayoutVars>
      </dgm:prSet>
      <dgm:spPr/>
      <dgm:t>
        <a:bodyPr/>
        <a:lstStyle/>
        <a:p>
          <a:endParaRPr lang="en-US"/>
        </a:p>
      </dgm:t>
    </dgm:pt>
  </dgm:ptLst>
  <dgm:cxnLst>
    <dgm:cxn modelId="{4C5E7A81-8DD2-D34C-B0D4-70722ADC5D10}" type="presOf" srcId="{0B832ED0-1478-4FDA-8BA7-B14A831570A1}" destId="{41D1B638-952A-4C97-BFD4-412443507C52}" srcOrd="0" destOrd="0" presId="urn:microsoft.com/office/officeart/2005/8/layout/radial4"/>
    <dgm:cxn modelId="{D5846DBE-8787-4070-AAAA-E7A6659AF14D}" srcId="{AC1794D8-1E96-4F91-95D8-76A9D2A276CF}" destId="{2B396490-3D0B-4249-B46E-1A615136CB81}" srcOrd="0" destOrd="0" parTransId="{9C3D546A-2B1A-452F-9B1D-0FB676CC359E}" sibTransId="{FDF7F6E8-C7A0-4369-8B10-D6AA20B92F10}"/>
    <dgm:cxn modelId="{7459C88D-A75D-F548-AB26-DBCB4578136E}" type="presOf" srcId="{9C3D546A-2B1A-452F-9B1D-0FB676CC359E}" destId="{7C73C07D-0300-4043-8E2D-FE0F0E09A047}" srcOrd="0" destOrd="0" presId="urn:microsoft.com/office/officeart/2005/8/layout/radial4"/>
    <dgm:cxn modelId="{84FDB7DF-7D63-4AFC-9ABC-19774957C627}" srcId="{EC564785-0E09-4AD0-9312-CD472A9F146F}" destId="{AC1794D8-1E96-4F91-95D8-76A9D2A276CF}" srcOrd="0" destOrd="0" parTransId="{0A60ABDF-D8DB-4924-8CA1-D8B09723A928}" sibTransId="{A8D4CB60-C95D-4CC6-AB1F-0E698895ABF5}"/>
    <dgm:cxn modelId="{4AAD9884-AE36-934B-AF37-6BC9879890F6}" type="presOf" srcId="{A69FA542-4D79-44C1-B1AB-2FF615CA6728}" destId="{0BE4676F-2D2F-4AB8-9D27-B4D8CF26E9EF}" srcOrd="0" destOrd="0" presId="urn:microsoft.com/office/officeart/2005/8/layout/radial4"/>
    <dgm:cxn modelId="{D7E65413-F49C-4C31-9339-F3EE9243C1FA}" srcId="{AC1794D8-1E96-4F91-95D8-76A9D2A276CF}" destId="{35A3091C-B119-449F-A8F5-8E9B717B51F4}" srcOrd="3" destOrd="0" parTransId="{A69FA542-4D79-44C1-B1AB-2FF615CA6728}" sibTransId="{20E324BF-F055-4F2C-A9A8-8D419EA7444F}"/>
    <dgm:cxn modelId="{0DFFF88C-3BE3-F54A-B5A3-D408EAC900C6}" type="presOf" srcId="{EC564785-0E09-4AD0-9312-CD472A9F146F}" destId="{7C3FC64E-5810-4525-9A1F-2FB77F676C8A}" srcOrd="0" destOrd="0" presId="urn:microsoft.com/office/officeart/2005/8/layout/radial4"/>
    <dgm:cxn modelId="{DBBBA710-B582-AB49-97D1-04C4CAF9FE15}" type="presOf" srcId="{FFE66DF4-4703-443A-A730-F43A9F742C31}" destId="{145384E9-E9AC-4D06-98D7-FF3968652115}" srcOrd="0" destOrd="0" presId="urn:microsoft.com/office/officeart/2005/8/layout/radial4"/>
    <dgm:cxn modelId="{1E63914C-9772-E443-97CE-49B891C737FC}" type="presOf" srcId="{35A3091C-B119-449F-A8F5-8E9B717B51F4}" destId="{D0292AEA-8803-4B8F-98B9-9AECB9496AF1}" srcOrd="0" destOrd="0" presId="urn:microsoft.com/office/officeart/2005/8/layout/radial4"/>
    <dgm:cxn modelId="{5B803197-A706-CB40-9081-9719ED037F2A}" type="presOf" srcId="{E4705C7F-FBA5-43F2-829C-785471F90931}" destId="{42E29D7D-D2C6-4DE6-B94D-C96E8A27EEB6}" srcOrd="0" destOrd="0" presId="urn:microsoft.com/office/officeart/2005/8/layout/radial4"/>
    <dgm:cxn modelId="{24F35F81-7C2E-B24A-B130-2FD12EDFB4BC}" type="presOf" srcId="{AC1794D8-1E96-4F91-95D8-76A9D2A276CF}" destId="{9365C5A8-7AD2-4B30-B86D-264B3DD3810D}" srcOrd="0" destOrd="0" presId="urn:microsoft.com/office/officeart/2005/8/layout/radial4"/>
    <dgm:cxn modelId="{98595345-D40C-9D40-BC16-B20D04437288}" type="presOf" srcId="{610B6CEA-973A-4D2A-8968-DD8E03375AF8}" destId="{599B6FCE-567D-48AB-8119-F98DD3258F61}" srcOrd="0" destOrd="0" presId="urn:microsoft.com/office/officeart/2005/8/layout/radial4"/>
    <dgm:cxn modelId="{FBEE873F-BBCD-42C8-B917-DBC049674167}" srcId="{AC1794D8-1E96-4F91-95D8-76A9D2A276CF}" destId="{0B832ED0-1478-4FDA-8BA7-B14A831570A1}" srcOrd="4" destOrd="0" parTransId="{610B6CEA-973A-4D2A-8968-DD8E03375AF8}" sibTransId="{250E174D-3E7B-46FB-9332-B1C0CD9DFC81}"/>
    <dgm:cxn modelId="{CDAAD3E8-F358-4A94-9BF8-838BAFCD9D16}" srcId="{AC1794D8-1E96-4F91-95D8-76A9D2A276CF}" destId="{E95C67EE-ED16-433E-88B0-45B8F267262A}" srcOrd="1" destOrd="0" parTransId="{4C4B7DF3-E300-487C-BEAC-EDAB784455DB}" sibTransId="{FBF5C0D6-843D-4A44-9835-6C549A18763F}"/>
    <dgm:cxn modelId="{B6404885-CF0C-1E4C-AD00-A14D84387869}" type="presOf" srcId="{E95C67EE-ED16-433E-88B0-45B8F267262A}" destId="{204760FB-DB93-4B57-8ED5-FA72FA72A039}" srcOrd="0" destOrd="0" presId="urn:microsoft.com/office/officeart/2005/8/layout/radial4"/>
    <dgm:cxn modelId="{5F2C19ED-9187-4A24-90DD-0106DB8D9327}" srcId="{AC1794D8-1E96-4F91-95D8-76A9D2A276CF}" destId="{FFE66DF4-4703-443A-A730-F43A9F742C31}" srcOrd="2" destOrd="0" parTransId="{E4705C7F-FBA5-43F2-829C-785471F90931}" sibTransId="{40CD1538-AE32-4BA4-BDF3-A4B80008717A}"/>
    <dgm:cxn modelId="{B37A9D06-4BCF-8B4F-A8EE-AB13C538DB32}" type="presOf" srcId="{4C4B7DF3-E300-487C-BEAC-EDAB784455DB}" destId="{980FC22F-D04D-4C33-B6EC-C3B796C7E87B}" srcOrd="0" destOrd="0" presId="urn:microsoft.com/office/officeart/2005/8/layout/radial4"/>
    <dgm:cxn modelId="{5447B766-3DA8-3840-A923-75DE2B4145B5}" type="presOf" srcId="{2B396490-3D0B-4249-B46E-1A615136CB81}" destId="{A34AEB8D-8432-475E-A6D8-1777DC61D807}" srcOrd="0" destOrd="0" presId="urn:microsoft.com/office/officeart/2005/8/layout/radial4"/>
    <dgm:cxn modelId="{D22501F0-066B-CC45-A8E5-7E40FEE76FF1}" type="presParOf" srcId="{7C3FC64E-5810-4525-9A1F-2FB77F676C8A}" destId="{9365C5A8-7AD2-4B30-B86D-264B3DD3810D}" srcOrd="0" destOrd="0" presId="urn:microsoft.com/office/officeart/2005/8/layout/radial4"/>
    <dgm:cxn modelId="{AE5A9D12-82E8-F445-951D-09B8F7CE6C81}" type="presParOf" srcId="{7C3FC64E-5810-4525-9A1F-2FB77F676C8A}" destId="{7C73C07D-0300-4043-8E2D-FE0F0E09A047}" srcOrd="1" destOrd="0" presId="urn:microsoft.com/office/officeart/2005/8/layout/radial4"/>
    <dgm:cxn modelId="{7AC00B05-119C-E049-B4A7-FEDB16402718}" type="presParOf" srcId="{7C3FC64E-5810-4525-9A1F-2FB77F676C8A}" destId="{A34AEB8D-8432-475E-A6D8-1777DC61D807}" srcOrd="2" destOrd="0" presId="urn:microsoft.com/office/officeart/2005/8/layout/radial4"/>
    <dgm:cxn modelId="{2BE1D3D5-9892-0148-95CD-DA2C03D71DF5}" type="presParOf" srcId="{7C3FC64E-5810-4525-9A1F-2FB77F676C8A}" destId="{980FC22F-D04D-4C33-B6EC-C3B796C7E87B}" srcOrd="3" destOrd="0" presId="urn:microsoft.com/office/officeart/2005/8/layout/radial4"/>
    <dgm:cxn modelId="{40782574-26F9-CD44-A668-A94EA4D2BC5A}" type="presParOf" srcId="{7C3FC64E-5810-4525-9A1F-2FB77F676C8A}" destId="{204760FB-DB93-4B57-8ED5-FA72FA72A039}" srcOrd="4" destOrd="0" presId="urn:microsoft.com/office/officeart/2005/8/layout/radial4"/>
    <dgm:cxn modelId="{47DFC206-4258-8045-94D6-112A39D9AFD4}" type="presParOf" srcId="{7C3FC64E-5810-4525-9A1F-2FB77F676C8A}" destId="{42E29D7D-D2C6-4DE6-B94D-C96E8A27EEB6}" srcOrd="5" destOrd="0" presId="urn:microsoft.com/office/officeart/2005/8/layout/radial4"/>
    <dgm:cxn modelId="{AB813333-3DDF-9D4A-B903-AE4E1A1C96B4}" type="presParOf" srcId="{7C3FC64E-5810-4525-9A1F-2FB77F676C8A}" destId="{145384E9-E9AC-4D06-98D7-FF3968652115}" srcOrd="6" destOrd="0" presId="urn:microsoft.com/office/officeart/2005/8/layout/radial4"/>
    <dgm:cxn modelId="{E26D4107-7D1F-524B-8C69-2A811C538B10}" type="presParOf" srcId="{7C3FC64E-5810-4525-9A1F-2FB77F676C8A}" destId="{0BE4676F-2D2F-4AB8-9D27-B4D8CF26E9EF}" srcOrd="7" destOrd="0" presId="urn:microsoft.com/office/officeart/2005/8/layout/radial4"/>
    <dgm:cxn modelId="{C00FB23E-D162-2B44-A774-230F7CC999ED}" type="presParOf" srcId="{7C3FC64E-5810-4525-9A1F-2FB77F676C8A}" destId="{D0292AEA-8803-4B8F-98B9-9AECB9496AF1}" srcOrd="8" destOrd="0" presId="urn:microsoft.com/office/officeart/2005/8/layout/radial4"/>
    <dgm:cxn modelId="{9B1E3237-569B-E64B-BCFC-E703AAE576EB}" type="presParOf" srcId="{7C3FC64E-5810-4525-9A1F-2FB77F676C8A}" destId="{599B6FCE-567D-48AB-8119-F98DD3258F61}" srcOrd="9" destOrd="0" presId="urn:microsoft.com/office/officeart/2005/8/layout/radial4"/>
    <dgm:cxn modelId="{95EC621B-6A4E-EE4E-861C-24499F49254F}" type="presParOf" srcId="{7C3FC64E-5810-4525-9A1F-2FB77F676C8A}" destId="{41D1B638-952A-4C97-BFD4-412443507C5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F1D793-6AD2-4A1D-BB4B-D63F12272A46}"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01EFD8B2-88A2-4AA2-82A5-E5F7B4484794}">
      <dgm:prSet phldrT="[Text]" custT="1"/>
      <dgm:spPr/>
      <dgm:t>
        <a:bodyPr/>
        <a:lstStyle/>
        <a:p>
          <a:r>
            <a:rPr lang="en-US" sz="1200" dirty="0"/>
            <a:t>Article 10 - Right to Life</a:t>
          </a:r>
        </a:p>
      </dgm:t>
    </dgm:pt>
    <dgm:pt modelId="{C1034B34-C272-4BF7-9167-47CB6CAF295A}" type="parTrans" cxnId="{5DC0C692-F55D-493C-B992-4431EB08DE50}">
      <dgm:prSet/>
      <dgm:spPr/>
      <dgm:t>
        <a:bodyPr/>
        <a:lstStyle/>
        <a:p>
          <a:endParaRPr lang="en-US"/>
        </a:p>
      </dgm:t>
    </dgm:pt>
    <dgm:pt modelId="{33CEE1A7-EC98-461D-AF77-51CB83377826}" type="sibTrans" cxnId="{5DC0C692-F55D-493C-B992-4431EB08DE50}">
      <dgm:prSet/>
      <dgm:spPr/>
      <dgm:t>
        <a:bodyPr/>
        <a:lstStyle/>
        <a:p>
          <a:endParaRPr lang="en-US"/>
        </a:p>
      </dgm:t>
    </dgm:pt>
    <dgm:pt modelId="{FB0E197E-A21C-4D63-A137-F7DAEEE36B7B}">
      <dgm:prSet phldrT="[Text]" custT="1"/>
      <dgm:spPr/>
      <dgm:t>
        <a:bodyPr/>
        <a:lstStyle/>
        <a:p>
          <a:r>
            <a:rPr lang="en-GB" sz="1200" dirty="0"/>
            <a:t>Article 14 - Liberty and security of the person </a:t>
          </a:r>
          <a:endParaRPr lang="en-US" sz="1200" dirty="0"/>
        </a:p>
      </dgm:t>
    </dgm:pt>
    <dgm:pt modelId="{B1616B72-B213-4249-94B7-02A6B34E3550}" type="parTrans" cxnId="{C29C8437-B848-47CA-928D-7955DF921402}">
      <dgm:prSet/>
      <dgm:spPr/>
      <dgm:t>
        <a:bodyPr/>
        <a:lstStyle/>
        <a:p>
          <a:endParaRPr lang="en-US"/>
        </a:p>
      </dgm:t>
    </dgm:pt>
    <dgm:pt modelId="{FE00BBE1-6BCA-47B5-ABDF-E4F6912CDD95}" type="sibTrans" cxnId="{C29C8437-B848-47CA-928D-7955DF921402}">
      <dgm:prSet/>
      <dgm:spPr/>
      <dgm:t>
        <a:bodyPr/>
        <a:lstStyle/>
        <a:p>
          <a:endParaRPr lang="en-US"/>
        </a:p>
      </dgm:t>
    </dgm:pt>
    <dgm:pt modelId="{00797A44-8B0A-4700-A2B8-3B5C33F05CAC}">
      <dgm:prSet phldrT="[Text]" custT="1"/>
      <dgm:spPr/>
      <dgm:t>
        <a:bodyPr/>
        <a:lstStyle/>
        <a:p>
          <a:r>
            <a:rPr lang="en-GB" sz="1200" dirty="0"/>
            <a:t>Article 15 - Freedom from torture or cruel, inhuman or degrading treatment or punishment </a:t>
          </a:r>
          <a:endParaRPr lang="en-US" sz="1200" dirty="0"/>
        </a:p>
      </dgm:t>
    </dgm:pt>
    <dgm:pt modelId="{FF9D0497-2A44-4E4A-ADCF-D2A413674F3A}" type="parTrans" cxnId="{F4E09CD1-4795-421F-93C1-2ECF20342A62}">
      <dgm:prSet/>
      <dgm:spPr/>
      <dgm:t>
        <a:bodyPr/>
        <a:lstStyle/>
        <a:p>
          <a:endParaRPr lang="en-US"/>
        </a:p>
      </dgm:t>
    </dgm:pt>
    <dgm:pt modelId="{10BA6044-8866-4FE0-8187-C48488EA1872}" type="sibTrans" cxnId="{F4E09CD1-4795-421F-93C1-2ECF20342A62}">
      <dgm:prSet/>
      <dgm:spPr/>
      <dgm:t>
        <a:bodyPr/>
        <a:lstStyle/>
        <a:p>
          <a:endParaRPr lang="en-US"/>
        </a:p>
      </dgm:t>
    </dgm:pt>
    <dgm:pt modelId="{6F4AF8C6-AFA2-4C96-BDE9-C812A6D8BACD}">
      <dgm:prSet phldrT="[Text]" custT="1"/>
      <dgm:spPr/>
      <dgm:t>
        <a:bodyPr/>
        <a:lstStyle/>
        <a:p>
          <a:r>
            <a:rPr lang="en-GB" sz="1200"/>
            <a:t>Article 16 - Freedom from exploitation, violence and abuse </a:t>
          </a:r>
          <a:endParaRPr lang="en-US" sz="1200"/>
        </a:p>
      </dgm:t>
    </dgm:pt>
    <dgm:pt modelId="{5762AED4-096D-4445-92E5-72E555E489C9}" type="parTrans" cxnId="{119EB253-B32D-4E57-9F84-0746BC781B12}">
      <dgm:prSet/>
      <dgm:spPr/>
      <dgm:t>
        <a:bodyPr/>
        <a:lstStyle/>
        <a:p>
          <a:endParaRPr lang="en-US"/>
        </a:p>
      </dgm:t>
    </dgm:pt>
    <dgm:pt modelId="{554616C5-BBDC-419C-B422-DE941E983A36}" type="sibTrans" cxnId="{119EB253-B32D-4E57-9F84-0746BC781B12}">
      <dgm:prSet/>
      <dgm:spPr/>
      <dgm:t>
        <a:bodyPr/>
        <a:lstStyle/>
        <a:p>
          <a:endParaRPr lang="en-US"/>
        </a:p>
      </dgm:t>
    </dgm:pt>
    <dgm:pt modelId="{DDDB137C-DFE2-4EA3-BC82-EB8EFFBB23D1}">
      <dgm:prSet phldrT="[Text]" custT="1"/>
      <dgm:spPr/>
      <dgm:t>
        <a:bodyPr/>
        <a:lstStyle/>
        <a:p>
          <a:r>
            <a:rPr lang="en-GB" sz="1200" dirty="0"/>
            <a:t>Article 17 - Integrity of the person </a:t>
          </a:r>
          <a:endParaRPr lang="en-US" sz="1200" dirty="0"/>
        </a:p>
      </dgm:t>
    </dgm:pt>
    <dgm:pt modelId="{CA8423EF-45E5-4882-B119-B44B8B014311}" type="parTrans" cxnId="{D7AA61B6-B439-4D15-8612-980D8786A6E0}">
      <dgm:prSet/>
      <dgm:spPr/>
      <dgm:t>
        <a:bodyPr/>
        <a:lstStyle/>
        <a:p>
          <a:endParaRPr lang="en-US"/>
        </a:p>
      </dgm:t>
    </dgm:pt>
    <dgm:pt modelId="{DB2F571D-E3E5-4215-837D-DFAD0006E258}" type="sibTrans" cxnId="{D7AA61B6-B439-4D15-8612-980D8786A6E0}">
      <dgm:prSet/>
      <dgm:spPr/>
      <dgm:t>
        <a:bodyPr/>
        <a:lstStyle/>
        <a:p>
          <a:endParaRPr lang="en-US"/>
        </a:p>
      </dgm:t>
    </dgm:pt>
    <dgm:pt modelId="{CFF0FE70-CFC1-462C-9199-44F0F8699CE0}">
      <dgm:prSet phldrT="[Text]" custT="1"/>
      <dgm:spPr/>
      <dgm:t>
        <a:bodyPr/>
        <a:lstStyle/>
        <a:p>
          <a:r>
            <a:rPr lang="en-GB" sz="1200" dirty="0"/>
            <a:t>Article 18 - Liberty of movement and nationality </a:t>
          </a:r>
          <a:endParaRPr lang="en-US" sz="1200" dirty="0"/>
        </a:p>
      </dgm:t>
    </dgm:pt>
    <dgm:pt modelId="{3ECD1917-7030-4C51-BAB4-9123B4D19FFB}" type="parTrans" cxnId="{71F7C0E9-D709-468F-8FAB-C5B2DCE9B165}">
      <dgm:prSet/>
      <dgm:spPr/>
      <dgm:t>
        <a:bodyPr/>
        <a:lstStyle/>
        <a:p>
          <a:endParaRPr lang="en-US"/>
        </a:p>
      </dgm:t>
    </dgm:pt>
    <dgm:pt modelId="{1C3129A2-764A-4587-9693-687A38C76C44}" type="sibTrans" cxnId="{71F7C0E9-D709-468F-8FAB-C5B2DCE9B165}">
      <dgm:prSet/>
      <dgm:spPr/>
      <dgm:t>
        <a:bodyPr/>
        <a:lstStyle/>
        <a:p>
          <a:endParaRPr lang="en-US"/>
        </a:p>
      </dgm:t>
    </dgm:pt>
    <dgm:pt modelId="{377EA86A-1ECB-4DA6-B3A0-754063C7BD0E}">
      <dgm:prSet phldrT="[Text]" custT="1"/>
      <dgm:spPr/>
      <dgm:t>
        <a:bodyPr/>
        <a:lstStyle/>
        <a:p>
          <a:r>
            <a:rPr lang="en-GB" sz="1200" dirty="0"/>
            <a:t>Article 12 - Equal recognition before the law</a:t>
          </a:r>
          <a:endParaRPr lang="en-US" sz="1200" dirty="0"/>
        </a:p>
      </dgm:t>
    </dgm:pt>
    <dgm:pt modelId="{34B1D3C6-D296-48B0-A1F5-D14CFC32CFBE}" type="parTrans" cxnId="{3A23DE2D-E028-4330-AAE8-C3C7314AF18B}">
      <dgm:prSet/>
      <dgm:spPr/>
      <dgm:t>
        <a:bodyPr/>
        <a:lstStyle/>
        <a:p>
          <a:endParaRPr lang="en-US"/>
        </a:p>
      </dgm:t>
    </dgm:pt>
    <dgm:pt modelId="{F24D4102-F4D2-43BD-A2C3-883FD31198A5}" type="sibTrans" cxnId="{3A23DE2D-E028-4330-AAE8-C3C7314AF18B}">
      <dgm:prSet/>
      <dgm:spPr/>
      <dgm:t>
        <a:bodyPr/>
        <a:lstStyle/>
        <a:p>
          <a:endParaRPr lang="en-US"/>
        </a:p>
      </dgm:t>
    </dgm:pt>
    <dgm:pt modelId="{5BFF52A4-EAB5-486C-B385-933D8D943B70}">
      <dgm:prSet phldrT="[Text]" custT="1"/>
      <dgm:spPr/>
      <dgm:t>
        <a:bodyPr/>
        <a:lstStyle/>
        <a:p>
          <a:r>
            <a:rPr lang="en-GB" sz="1200" dirty="0"/>
            <a:t>Article 19 -To live independently and be included in the community </a:t>
          </a:r>
          <a:endParaRPr lang="en-US" sz="1200" dirty="0"/>
        </a:p>
      </dgm:t>
    </dgm:pt>
    <dgm:pt modelId="{EE506A5B-4832-40C8-9A5A-5DDF079F28B5}" type="parTrans" cxnId="{83729CF1-3319-4509-958D-42D0A4210F2C}">
      <dgm:prSet/>
      <dgm:spPr/>
      <dgm:t>
        <a:bodyPr/>
        <a:lstStyle/>
        <a:p>
          <a:endParaRPr lang="en-US"/>
        </a:p>
      </dgm:t>
    </dgm:pt>
    <dgm:pt modelId="{BBEEB26D-DA6A-4402-9004-C2CB846D7354}" type="sibTrans" cxnId="{83729CF1-3319-4509-958D-42D0A4210F2C}">
      <dgm:prSet/>
      <dgm:spPr/>
      <dgm:t>
        <a:bodyPr/>
        <a:lstStyle/>
        <a:p>
          <a:endParaRPr lang="en-US"/>
        </a:p>
      </dgm:t>
    </dgm:pt>
    <dgm:pt modelId="{450B6E7E-EFAE-483E-AB0B-3732CAD5304D}">
      <dgm:prSet phldrT="[Text]" custT="1"/>
      <dgm:spPr/>
      <dgm:t>
        <a:bodyPr/>
        <a:lstStyle/>
        <a:p>
          <a:r>
            <a:rPr lang="en-GB" sz="1200" dirty="0"/>
            <a:t>Article 21 - Freedom of expression and opinion, and access to information </a:t>
          </a:r>
          <a:endParaRPr lang="en-US" sz="1200" dirty="0"/>
        </a:p>
      </dgm:t>
    </dgm:pt>
    <dgm:pt modelId="{440C6D2D-74B1-4E7E-81CF-68A96125C9EE}" type="parTrans" cxnId="{FA16F6E3-7DAF-4A49-997D-A4D50F8F37DE}">
      <dgm:prSet/>
      <dgm:spPr/>
      <dgm:t>
        <a:bodyPr/>
        <a:lstStyle/>
        <a:p>
          <a:endParaRPr lang="en-US"/>
        </a:p>
      </dgm:t>
    </dgm:pt>
    <dgm:pt modelId="{454AF652-D1E1-4507-9822-10E3A55AD22E}" type="sibTrans" cxnId="{FA16F6E3-7DAF-4A49-997D-A4D50F8F37DE}">
      <dgm:prSet/>
      <dgm:spPr/>
      <dgm:t>
        <a:bodyPr/>
        <a:lstStyle/>
        <a:p>
          <a:endParaRPr lang="en-US"/>
        </a:p>
      </dgm:t>
    </dgm:pt>
    <dgm:pt modelId="{1107800B-04B5-4CB2-80DA-815A4F2330F9}">
      <dgm:prSet phldrT="[Text]" custT="1"/>
      <dgm:spPr/>
      <dgm:t>
        <a:bodyPr/>
        <a:lstStyle/>
        <a:p>
          <a:r>
            <a:rPr lang="en-GB" sz="1200"/>
            <a:t>Article 22 - Respect for privacy </a:t>
          </a:r>
          <a:endParaRPr lang="en-US" sz="1200"/>
        </a:p>
      </dgm:t>
    </dgm:pt>
    <dgm:pt modelId="{3823DC0C-ACB8-461B-980D-9AC367BCB452}" type="parTrans" cxnId="{3AAFE806-827A-4798-BE58-AE5AABC3494A}">
      <dgm:prSet/>
      <dgm:spPr/>
      <dgm:t>
        <a:bodyPr/>
        <a:lstStyle/>
        <a:p>
          <a:endParaRPr lang="en-US"/>
        </a:p>
      </dgm:t>
    </dgm:pt>
    <dgm:pt modelId="{B5ABA465-04EE-49BC-ADF3-8A1464AE8BF2}" type="sibTrans" cxnId="{3AAFE806-827A-4798-BE58-AE5AABC3494A}">
      <dgm:prSet/>
      <dgm:spPr/>
      <dgm:t>
        <a:bodyPr/>
        <a:lstStyle/>
        <a:p>
          <a:endParaRPr lang="en-US"/>
        </a:p>
      </dgm:t>
    </dgm:pt>
    <dgm:pt modelId="{EAD76CD0-0385-4937-832F-9F0AE3741C3D}">
      <dgm:prSet phldrT="[Text]" custT="1"/>
      <dgm:spPr/>
      <dgm:t>
        <a:bodyPr/>
        <a:lstStyle/>
        <a:p>
          <a:r>
            <a:rPr lang="en-GB" sz="1200" dirty="0"/>
            <a:t>Article 23 - Home and family </a:t>
          </a:r>
          <a:endParaRPr lang="en-US" sz="1200" dirty="0"/>
        </a:p>
      </dgm:t>
    </dgm:pt>
    <dgm:pt modelId="{0CC72A16-7B61-4B1E-8911-E49A077A096A}" type="parTrans" cxnId="{D4F29D43-7964-4263-B687-E698FB80CB88}">
      <dgm:prSet/>
      <dgm:spPr/>
      <dgm:t>
        <a:bodyPr/>
        <a:lstStyle/>
        <a:p>
          <a:endParaRPr lang="en-US"/>
        </a:p>
      </dgm:t>
    </dgm:pt>
    <dgm:pt modelId="{2C9FDC5B-8509-4022-A06F-4ED4F32F2F5B}" type="sibTrans" cxnId="{D4F29D43-7964-4263-B687-E698FB80CB88}">
      <dgm:prSet/>
      <dgm:spPr/>
      <dgm:t>
        <a:bodyPr/>
        <a:lstStyle/>
        <a:p>
          <a:endParaRPr lang="en-US"/>
        </a:p>
      </dgm:t>
    </dgm:pt>
    <dgm:pt modelId="{61B70C05-BBEE-4BC6-A4A0-976179F3573F}">
      <dgm:prSet phldrT="[Text]" custT="1"/>
      <dgm:spPr/>
      <dgm:t>
        <a:bodyPr/>
        <a:lstStyle/>
        <a:p>
          <a:r>
            <a:rPr lang="en-US" sz="1200" dirty="0"/>
            <a:t>Article 24 - Education</a:t>
          </a:r>
        </a:p>
      </dgm:t>
    </dgm:pt>
    <dgm:pt modelId="{45A6B6D0-8D56-442F-A739-BEE0BC1BD91E}" type="parTrans" cxnId="{E9141938-B6E3-4FD2-9090-29B7ABEF002D}">
      <dgm:prSet/>
      <dgm:spPr/>
      <dgm:t>
        <a:bodyPr/>
        <a:lstStyle/>
        <a:p>
          <a:endParaRPr lang="en-US"/>
        </a:p>
      </dgm:t>
    </dgm:pt>
    <dgm:pt modelId="{FE88CF86-551C-4BC0-A862-512FBAE4B6F1}" type="sibTrans" cxnId="{E9141938-B6E3-4FD2-9090-29B7ABEF002D}">
      <dgm:prSet/>
      <dgm:spPr/>
      <dgm:t>
        <a:bodyPr/>
        <a:lstStyle/>
        <a:p>
          <a:endParaRPr lang="en-US"/>
        </a:p>
      </dgm:t>
    </dgm:pt>
    <dgm:pt modelId="{E3926E01-4AFF-4D02-AB05-758F61245986}">
      <dgm:prSet phldrT="[Text]" custT="1"/>
      <dgm:spPr/>
      <dgm:t>
        <a:bodyPr/>
        <a:lstStyle/>
        <a:p>
          <a:r>
            <a:rPr lang="en-US" sz="1200"/>
            <a:t>Article 25 - Health</a:t>
          </a:r>
        </a:p>
      </dgm:t>
    </dgm:pt>
    <dgm:pt modelId="{2B90ED6D-3BC9-448F-89FF-FA51E087D7F3}" type="parTrans" cxnId="{54C8B6F8-9E83-45B5-AB64-02E5FEE19FCC}">
      <dgm:prSet/>
      <dgm:spPr/>
      <dgm:t>
        <a:bodyPr/>
        <a:lstStyle/>
        <a:p>
          <a:endParaRPr lang="en-US"/>
        </a:p>
      </dgm:t>
    </dgm:pt>
    <dgm:pt modelId="{EA4DFB41-CABE-453A-9D5B-A309B56B85EB}" type="sibTrans" cxnId="{54C8B6F8-9E83-45B5-AB64-02E5FEE19FCC}">
      <dgm:prSet/>
      <dgm:spPr/>
      <dgm:t>
        <a:bodyPr/>
        <a:lstStyle/>
        <a:p>
          <a:endParaRPr lang="en-US"/>
        </a:p>
      </dgm:t>
    </dgm:pt>
    <dgm:pt modelId="{6D263F92-9627-419E-A990-9D2973F5AA3E}">
      <dgm:prSet phldrT="[Text]" custT="1"/>
      <dgm:spPr/>
      <dgm:t>
        <a:bodyPr/>
        <a:lstStyle/>
        <a:p>
          <a:r>
            <a:rPr lang="en-US" sz="1200"/>
            <a:t>Article 27 - Work and Employment</a:t>
          </a:r>
        </a:p>
      </dgm:t>
    </dgm:pt>
    <dgm:pt modelId="{0328F640-9FB4-443E-A141-C56A6A0CE682}" type="parTrans" cxnId="{C67B12D2-A198-4BBB-A808-0E5DA56A7E9E}">
      <dgm:prSet/>
      <dgm:spPr/>
      <dgm:t>
        <a:bodyPr/>
        <a:lstStyle/>
        <a:p>
          <a:endParaRPr lang="en-US"/>
        </a:p>
      </dgm:t>
    </dgm:pt>
    <dgm:pt modelId="{2F3FFCA9-C95C-4C7D-8907-3EBB8FB86709}" type="sibTrans" cxnId="{C67B12D2-A198-4BBB-A808-0E5DA56A7E9E}">
      <dgm:prSet/>
      <dgm:spPr/>
      <dgm:t>
        <a:bodyPr/>
        <a:lstStyle/>
        <a:p>
          <a:endParaRPr lang="en-US"/>
        </a:p>
      </dgm:t>
    </dgm:pt>
    <dgm:pt modelId="{589D34CD-DA73-4F03-9592-E4ACB372EEAE}">
      <dgm:prSet phldrT="[Text]" custT="1"/>
      <dgm:spPr/>
      <dgm:t>
        <a:bodyPr/>
        <a:lstStyle/>
        <a:p>
          <a:r>
            <a:rPr lang="en-US" sz="1200" dirty="0"/>
            <a:t>Article 28 - </a:t>
          </a:r>
          <a:r>
            <a:rPr lang="en-GB" sz="1200" dirty="0"/>
            <a:t>Adequate standard of living and social protection</a:t>
          </a:r>
          <a:endParaRPr lang="en-US" sz="1200" dirty="0"/>
        </a:p>
      </dgm:t>
    </dgm:pt>
    <dgm:pt modelId="{94F1F394-B35F-460C-B326-0F6611E52560}" type="parTrans" cxnId="{5059AAF1-D034-4E66-8B8A-309C241502B3}">
      <dgm:prSet/>
      <dgm:spPr/>
      <dgm:t>
        <a:bodyPr/>
        <a:lstStyle/>
        <a:p>
          <a:endParaRPr lang="en-US"/>
        </a:p>
      </dgm:t>
    </dgm:pt>
    <dgm:pt modelId="{83A10464-ECB2-4491-B75F-087F6A2E335D}" type="sibTrans" cxnId="{5059AAF1-D034-4E66-8B8A-309C241502B3}">
      <dgm:prSet/>
      <dgm:spPr/>
      <dgm:t>
        <a:bodyPr/>
        <a:lstStyle/>
        <a:p>
          <a:endParaRPr lang="en-US"/>
        </a:p>
      </dgm:t>
    </dgm:pt>
    <dgm:pt modelId="{BF474711-E6A2-4813-869C-3D3B16CDFA22}">
      <dgm:prSet phldrT="[Text]" custT="1"/>
      <dgm:spPr/>
      <dgm:t>
        <a:bodyPr/>
        <a:lstStyle/>
        <a:p>
          <a:r>
            <a:rPr lang="en-US" sz="1200" dirty="0"/>
            <a:t>Article 29 - </a:t>
          </a:r>
          <a:r>
            <a:rPr lang="en-GB" sz="1200" dirty="0"/>
            <a:t>Participation in political and public life </a:t>
          </a:r>
          <a:endParaRPr lang="en-US" sz="1200" dirty="0"/>
        </a:p>
      </dgm:t>
    </dgm:pt>
    <dgm:pt modelId="{1BAC7DDF-CCB8-4378-AC98-303A07C1DC53}" type="parTrans" cxnId="{8F91776D-87A5-44FF-8F46-137A622B266C}">
      <dgm:prSet/>
      <dgm:spPr/>
      <dgm:t>
        <a:bodyPr/>
        <a:lstStyle/>
        <a:p>
          <a:endParaRPr lang="en-US"/>
        </a:p>
      </dgm:t>
    </dgm:pt>
    <dgm:pt modelId="{3861123F-0ED3-4231-B3CB-A060FC09B57F}" type="sibTrans" cxnId="{8F91776D-87A5-44FF-8F46-137A622B266C}">
      <dgm:prSet/>
      <dgm:spPr/>
      <dgm:t>
        <a:bodyPr/>
        <a:lstStyle/>
        <a:p>
          <a:endParaRPr lang="en-US"/>
        </a:p>
      </dgm:t>
    </dgm:pt>
    <dgm:pt modelId="{04AEA428-A60E-46EA-A548-5B6569990F0B}">
      <dgm:prSet phldrT="[Text]" custT="1"/>
      <dgm:spPr/>
      <dgm:t>
        <a:bodyPr/>
        <a:lstStyle/>
        <a:p>
          <a:r>
            <a:rPr lang="en-US" sz="1200" dirty="0"/>
            <a:t>Article 30 - </a:t>
          </a:r>
          <a:r>
            <a:rPr lang="en-GB" sz="1200" dirty="0"/>
            <a:t>Participation in cultural life, recreation, leisure and sport</a:t>
          </a:r>
          <a:endParaRPr lang="en-US" sz="1200" dirty="0"/>
        </a:p>
      </dgm:t>
    </dgm:pt>
    <dgm:pt modelId="{DF96C6DF-86CD-4797-8E02-9C176192BF16}" type="parTrans" cxnId="{20929D98-8FEA-4C72-A05F-90160539F453}">
      <dgm:prSet/>
      <dgm:spPr/>
      <dgm:t>
        <a:bodyPr/>
        <a:lstStyle/>
        <a:p>
          <a:endParaRPr lang="en-US"/>
        </a:p>
      </dgm:t>
    </dgm:pt>
    <dgm:pt modelId="{15414EB9-DCA9-4752-AAE1-08033EE11775}" type="sibTrans" cxnId="{20929D98-8FEA-4C72-A05F-90160539F453}">
      <dgm:prSet/>
      <dgm:spPr/>
      <dgm:t>
        <a:bodyPr/>
        <a:lstStyle/>
        <a:p>
          <a:endParaRPr lang="en-US"/>
        </a:p>
      </dgm:t>
    </dgm:pt>
    <dgm:pt modelId="{4E0CF70F-40FE-4B34-BBB6-B2A22228DA0E}" type="pres">
      <dgm:prSet presAssocID="{EBF1D793-6AD2-4A1D-BB4B-D63F12272A46}" presName="diagram" presStyleCnt="0">
        <dgm:presLayoutVars>
          <dgm:dir/>
          <dgm:resizeHandles val="exact"/>
        </dgm:presLayoutVars>
      </dgm:prSet>
      <dgm:spPr/>
      <dgm:t>
        <a:bodyPr/>
        <a:lstStyle/>
        <a:p>
          <a:endParaRPr lang="en-US"/>
        </a:p>
      </dgm:t>
    </dgm:pt>
    <dgm:pt modelId="{A7503F1C-6512-456D-B107-2F50F5C2CCD8}" type="pres">
      <dgm:prSet presAssocID="{01EFD8B2-88A2-4AA2-82A5-E5F7B4484794}" presName="node" presStyleLbl="node1" presStyleIdx="0" presStyleCnt="17">
        <dgm:presLayoutVars>
          <dgm:bulletEnabled val="1"/>
        </dgm:presLayoutVars>
      </dgm:prSet>
      <dgm:spPr/>
      <dgm:t>
        <a:bodyPr/>
        <a:lstStyle/>
        <a:p>
          <a:endParaRPr lang="en-US"/>
        </a:p>
      </dgm:t>
    </dgm:pt>
    <dgm:pt modelId="{15210EC6-8040-46F4-B2BF-3319A07824CF}" type="pres">
      <dgm:prSet presAssocID="{33CEE1A7-EC98-461D-AF77-51CB83377826}" presName="sibTrans" presStyleCnt="0"/>
      <dgm:spPr/>
      <dgm:t>
        <a:bodyPr/>
        <a:lstStyle/>
        <a:p>
          <a:endParaRPr lang="en-US"/>
        </a:p>
      </dgm:t>
    </dgm:pt>
    <dgm:pt modelId="{6CE9D908-B94A-445D-BB62-01BCD30656E4}" type="pres">
      <dgm:prSet presAssocID="{377EA86A-1ECB-4DA6-B3A0-754063C7BD0E}" presName="node" presStyleLbl="node1" presStyleIdx="1" presStyleCnt="17">
        <dgm:presLayoutVars>
          <dgm:bulletEnabled val="1"/>
        </dgm:presLayoutVars>
      </dgm:prSet>
      <dgm:spPr/>
      <dgm:t>
        <a:bodyPr/>
        <a:lstStyle/>
        <a:p>
          <a:endParaRPr lang="en-US"/>
        </a:p>
      </dgm:t>
    </dgm:pt>
    <dgm:pt modelId="{3FB75C17-FBAA-4F7C-B4CC-57DBDB70F51A}" type="pres">
      <dgm:prSet presAssocID="{F24D4102-F4D2-43BD-A2C3-883FD31198A5}" presName="sibTrans" presStyleCnt="0"/>
      <dgm:spPr/>
      <dgm:t>
        <a:bodyPr/>
        <a:lstStyle/>
        <a:p>
          <a:endParaRPr lang="en-US"/>
        </a:p>
      </dgm:t>
    </dgm:pt>
    <dgm:pt modelId="{4D532327-E6EE-45F0-B8DA-6179B20BF276}" type="pres">
      <dgm:prSet presAssocID="{FB0E197E-A21C-4D63-A137-F7DAEEE36B7B}" presName="node" presStyleLbl="node1" presStyleIdx="2" presStyleCnt="17">
        <dgm:presLayoutVars>
          <dgm:bulletEnabled val="1"/>
        </dgm:presLayoutVars>
      </dgm:prSet>
      <dgm:spPr/>
      <dgm:t>
        <a:bodyPr/>
        <a:lstStyle/>
        <a:p>
          <a:endParaRPr lang="en-US"/>
        </a:p>
      </dgm:t>
    </dgm:pt>
    <dgm:pt modelId="{E05BF89B-6671-40FC-B9FC-0799ED2FC79A}" type="pres">
      <dgm:prSet presAssocID="{FE00BBE1-6BCA-47B5-ABDF-E4F6912CDD95}" presName="sibTrans" presStyleCnt="0"/>
      <dgm:spPr/>
      <dgm:t>
        <a:bodyPr/>
        <a:lstStyle/>
        <a:p>
          <a:endParaRPr lang="en-US"/>
        </a:p>
      </dgm:t>
    </dgm:pt>
    <dgm:pt modelId="{06476A64-9EEF-4A96-BC5D-09D939A76363}" type="pres">
      <dgm:prSet presAssocID="{00797A44-8B0A-4700-A2B8-3B5C33F05CAC}" presName="node" presStyleLbl="node1" presStyleIdx="3" presStyleCnt="17">
        <dgm:presLayoutVars>
          <dgm:bulletEnabled val="1"/>
        </dgm:presLayoutVars>
      </dgm:prSet>
      <dgm:spPr/>
      <dgm:t>
        <a:bodyPr/>
        <a:lstStyle/>
        <a:p>
          <a:endParaRPr lang="en-US"/>
        </a:p>
      </dgm:t>
    </dgm:pt>
    <dgm:pt modelId="{595A1214-872C-483C-A153-40AD782B8680}" type="pres">
      <dgm:prSet presAssocID="{10BA6044-8866-4FE0-8187-C48488EA1872}" presName="sibTrans" presStyleCnt="0"/>
      <dgm:spPr/>
      <dgm:t>
        <a:bodyPr/>
        <a:lstStyle/>
        <a:p>
          <a:endParaRPr lang="en-US"/>
        </a:p>
      </dgm:t>
    </dgm:pt>
    <dgm:pt modelId="{566AE5F0-CB62-4EFE-A7CB-0AA5E3D322EB}" type="pres">
      <dgm:prSet presAssocID="{6F4AF8C6-AFA2-4C96-BDE9-C812A6D8BACD}" presName="node" presStyleLbl="node1" presStyleIdx="4" presStyleCnt="17">
        <dgm:presLayoutVars>
          <dgm:bulletEnabled val="1"/>
        </dgm:presLayoutVars>
      </dgm:prSet>
      <dgm:spPr/>
      <dgm:t>
        <a:bodyPr/>
        <a:lstStyle/>
        <a:p>
          <a:endParaRPr lang="en-US"/>
        </a:p>
      </dgm:t>
    </dgm:pt>
    <dgm:pt modelId="{B875B64F-0DEF-4AF2-9925-D5090230ADD4}" type="pres">
      <dgm:prSet presAssocID="{554616C5-BBDC-419C-B422-DE941E983A36}" presName="sibTrans" presStyleCnt="0"/>
      <dgm:spPr/>
      <dgm:t>
        <a:bodyPr/>
        <a:lstStyle/>
        <a:p>
          <a:endParaRPr lang="en-US"/>
        </a:p>
      </dgm:t>
    </dgm:pt>
    <dgm:pt modelId="{0B21805E-B4C0-4277-A094-DAC7484B515F}" type="pres">
      <dgm:prSet presAssocID="{DDDB137C-DFE2-4EA3-BC82-EB8EFFBB23D1}" presName="node" presStyleLbl="node1" presStyleIdx="5" presStyleCnt="17">
        <dgm:presLayoutVars>
          <dgm:bulletEnabled val="1"/>
        </dgm:presLayoutVars>
      </dgm:prSet>
      <dgm:spPr/>
      <dgm:t>
        <a:bodyPr/>
        <a:lstStyle/>
        <a:p>
          <a:endParaRPr lang="en-US"/>
        </a:p>
      </dgm:t>
    </dgm:pt>
    <dgm:pt modelId="{4EACFA4C-BC7B-4AEA-8B92-9C03F8FA0DC0}" type="pres">
      <dgm:prSet presAssocID="{DB2F571D-E3E5-4215-837D-DFAD0006E258}" presName="sibTrans" presStyleCnt="0"/>
      <dgm:spPr/>
      <dgm:t>
        <a:bodyPr/>
        <a:lstStyle/>
        <a:p>
          <a:endParaRPr lang="en-US"/>
        </a:p>
      </dgm:t>
    </dgm:pt>
    <dgm:pt modelId="{B0EDF325-11A6-44FB-8333-F07ACE02525C}" type="pres">
      <dgm:prSet presAssocID="{CFF0FE70-CFC1-462C-9199-44F0F8699CE0}" presName="node" presStyleLbl="node1" presStyleIdx="6" presStyleCnt="17">
        <dgm:presLayoutVars>
          <dgm:bulletEnabled val="1"/>
        </dgm:presLayoutVars>
      </dgm:prSet>
      <dgm:spPr/>
      <dgm:t>
        <a:bodyPr/>
        <a:lstStyle/>
        <a:p>
          <a:endParaRPr lang="en-US"/>
        </a:p>
      </dgm:t>
    </dgm:pt>
    <dgm:pt modelId="{A642773F-AEEE-4B88-954E-1482B3B0638B}" type="pres">
      <dgm:prSet presAssocID="{1C3129A2-764A-4587-9693-687A38C76C44}" presName="sibTrans" presStyleCnt="0"/>
      <dgm:spPr/>
      <dgm:t>
        <a:bodyPr/>
        <a:lstStyle/>
        <a:p>
          <a:endParaRPr lang="en-US"/>
        </a:p>
      </dgm:t>
    </dgm:pt>
    <dgm:pt modelId="{8B009AB6-4F49-4E23-BE1C-B59964E7BCD4}" type="pres">
      <dgm:prSet presAssocID="{5BFF52A4-EAB5-486C-B385-933D8D943B70}" presName="node" presStyleLbl="node1" presStyleIdx="7" presStyleCnt="17">
        <dgm:presLayoutVars>
          <dgm:bulletEnabled val="1"/>
        </dgm:presLayoutVars>
      </dgm:prSet>
      <dgm:spPr/>
      <dgm:t>
        <a:bodyPr/>
        <a:lstStyle/>
        <a:p>
          <a:endParaRPr lang="en-US"/>
        </a:p>
      </dgm:t>
    </dgm:pt>
    <dgm:pt modelId="{34DC265F-110E-4941-A86E-FF789399695C}" type="pres">
      <dgm:prSet presAssocID="{BBEEB26D-DA6A-4402-9004-C2CB846D7354}" presName="sibTrans" presStyleCnt="0"/>
      <dgm:spPr/>
      <dgm:t>
        <a:bodyPr/>
        <a:lstStyle/>
        <a:p>
          <a:endParaRPr lang="en-US"/>
        </a:p>
      </dgm:t>
    </dgm:pt>
    <dgm:pt modelId="{4957547E-8327-4C8C-8CCF-8D50D2F78FBA}" type="pres">
      <dgm:prSet presAssocID="{450B6E7E-EFAE-483E-AB0B-3732CAD5304D}" presName="node" presStyleLbl="node1" presStyleIdx="8" presStyleCnt="17">
        <dgm:presLayoutVars>
          <dgm:bulletEnabled val="1"/>
        </dgm:presLayoutVars>
      </dgm:prSet>
      <dgm:spPr/>
      <dgm:t>
        <a:bodyPr/>
        <a:lstStyle/>
        <a:p>
          <a:endParaRPr lang="en-US"/>
        </a:p>
      </dgm:t>
    </dgm:pt>
    <dgm:pt modelId="{D98303A1-D9BC-493A-AF27-E471854FECAC}" type="pres">
      <dgm:prSet presAssocID="{454AF652-D1E1-4507-9822-10E3A55AD22E}" presName="sibTrans" presStyleCnt="0"/>
      <dgm:spPr/>
      <dgm:t>
        <a:bodyPr/>
        <a:lstStyle/>
        <a:p>
          <a:endParaRPr lang="en-US"/>
        </a:p>
      </dgm:t>
    </dgm:pt>
    <dgm:pt modelId="{889B5BBC-982B-444D-AB9D-5087B7615A0D}" type="pres">
      <dgm:prSet presAssocID="{1107800B-04B5-4CB2-80DA-815A4F2330F9}" presName="node" presStyleLbl="node1" presStyleIdx="9" presStyleCnt="17">
        <dgm:presLayoutVars>
          <dgm:bulletEnabled val="1"/>
        </dgm:presLayoutVars>
      </dgm:prSet>
      <dgm:spPr/>
      <dgm:t>
        <a:bodyPr/>
        <a:lstStyle/>
        <a:p>
          <a:endParaRPr lang="en-US"/>
        </a:p>
      </dgm:t>
    </dgm:pt>
    <dgm:pt modelId="{6B45D045-C7BC-434D-9664-2BDD60006D39}" type="pres">
      <dgm:prSet presAssocID="{B5ABA465-04EE-49BC-ADF3-8A1464AE8BF2}" presName="sibTrans" presStyleCnt="0"/>
      <dgm:spPr/>
      <dgm:t>
        <a:bodyPr/>
        <a:lstStyle/>
        <a:p>
          <a:endParaRPr lang="en-US"/>
        </a:p>
      </dgm:t>
    </dgm:pt>
    <dgm:pt modelId="{08D5F8F2-5096-45DF-B728-8D1B79C0571A}" type="pres">
      <dgm:prSet presAssocID="{EAD76CD0-0385-4937-832F-9F0AE3741C3D}" presName="node" presStyleLbl="node1" presStyleIdx="10" presStyleCnt="17">
        <dgm:presLayoutVars>
          <dgm:bulletEnabled val="1"/>
        </dgm:presLayoutVars>
      </dgm:prSet>
      <dgm:spPr/>
      <dgm:t>
        <a:bodyPr/>
        <a:lstStyle/>
        <a:p>
          <a:endParaRPr lang="en-US"/>
        </a:p>
      </dgm:t>
    </dgm:pt>
    <dgm:pt modelId="{09A10639-251E-4C1F-975C-9EF5EBDE995E}" type="pres">
      <dgm:prSet presAssocID="{2C9FDC5B-8509-4022-A06F-4ED4F32F2F5B}" presName="sibTrans" presStyleCnt="0"/>
      <dgm:spPr/>
      <dgm:t>
        <a:bodyPr/>
        <a:lstStyle/>
        <a:p>
          <a:endParaRPr lang="en-US"/>
        </a:p>
      </dgm:t>
    </dgm:pt>
    <dgm:pt modelId="{344F03A6-48F2-4286-9AC2-C8D67FB4C34D}" type="pres">
      <dgm:prSet presAssocID="{61B70C05-BBEE-4BC6-A4A0-976179F3573F}" presName="node" presStyleLbl="node1" presStyleIdx="11" presStyleCnt="17">
        <dgm:presLayoutVars>
          <dgm:bulletEnabled val="1"/>
        </dgm:presLayoutVars>
      </dgm:prSet>
      <dgm:spPr/>
      <dgm:t>
        <a:bodyPr/>
        <a:lstStyle/>
        <a:p>
          <a:endParaRPr lang="en-US"/>
        </a:p>
      </dgm:t>
    </dgm:pt>
    <dgm:pt modelId="{BB288975-7BF6-40B0-93E7-CBF475E59642}" type="pres">
      <dgm:prSet presAssocID="{FE88CF86-551C-4BC0-A862-512FBAE4B6F1}" presName="sibTrans" presStyleCnt="0"/>
      <dgm:spPr/>
      <dgm:t>
        <a:bodyPr/>
        <a:lstStyle/>
        <a:p>
          <a:endParaRPr lang="en-US"/>
        </a:p>
      </dgm:t>
    </dgm:pt>
    <dgm:pt modelId="{69670F56-3A14-41A1-A4D2-3CFD680137B6}" type="pres">
      <dgm:prSet presAssocID="{E3926E01-4AFF-4D02-AB05-758F61245986}" presName="node" presStyleLbl="node1" presStyleIdx="12" presStyleCnt="17">
        <dgm:presLayoutVars>
          <dgm:bulletEnabled val="1"/>
        </dgm:presLayoutVars>
      </dgm:prSet>
      <dgm:spPr/>
      <dgm:t>
        <a:bodyPr/>
        <a:lstStyle/>
        <a:p>
          <a:endParaRPr lang="en-US"/>
        </a:p>
      </dgm:t>
    </dgm:pt>
    <dgm:pt modelId="{5A122B6A-43B2-4BFA-A7AC-FCEDC56D9644}" type="pres">
      <dgm:prSet presAssocID="{EA4DFB41-CABE-453A-9D5B-A309B56B85EB}" presName="sibTrans" presStyleCnt="0"/>
      <dgm:spPr/>
      <dgm:t>
        <a:bodyPr/>
        <a:lstStyle/>
        <a:p>
          <a:endParaRPr lang="en-US"/>
        </a:p>
      </dgm:t>
    </dgm:pt>
    <dgm:pt modelId="{7A53DC58-651C-4BF0-8F03-5C361C0E3E28}" type="pres">
      <dgm:prSet presAssocID="{6D263F92-9627-419E-A990-9D2973F5AA3E}" presName="node" presStyleLbl="node1" presStyleIdx="13" presStyleCnt="17">
        <dgm:presLayoutVars>
          <dgm:bulletEnabled val="1"/>
        </dgm:presLayoutVars>
      </dgm:prSet>
      <dgm:spPr/>
      <dgm:t>
        <a:bodyPr/>
        <a:lstStyle/>
        <a:p>
          <a:endParaRPr lang="en-US"/>
        </a:p>
      </dgm:t>
    </dgm:pt>
    <dgm:pt modelId="{92A49971-987D-49D0-A1A7-D2D557FD2B75}" type="pres">
      <dgm:prSet presAssocID="{2F3FFCA9-C95C-4C7D-8907-3EBB8FB86709}" presName="sibTrans" presStyleCnt="0"/>
      <dgm:spPr/>
      <dgm:t>
        <a:bodyPr/>
        <a:lstStyle/>
        <a:p>
          <a:endParaRPr lang="en-US"/>
        </a:p>
      </dgm:t>
    </dgm:pt>
    <dgm:pt modelId="{04C25676-CB00-45A6-B274-BAE2343A96C0}" type="pres">
      <dgm:prSet presAssocID="{589D34CD-DA73-4F03-9592-E4ACB372EEAE}" presName="node" presStyleLbl="node1" presStyleIdx="14" presStyleCnt="17">
        <dgm:presLayoutVars>
          <dgm:bulletEnabled val="1"/>
        </dgm:presLayoutVars>
      </dgm:prSet>
      <dgm:spPr/>
      <dgm:t>
        <a:bodyPr/>
        <a:lstStyle/>
        <a:p>
          <a:endParaRPr lang="en-US"/>
        </a:p>
      </dgm:t>
    </dgm:pt>
    <dgm:pt modelId="{FB642F10-534A-4288-AF09-B72A9F752D03}" type="pres">
      <dgm:prSet presAssocID="{83A10464-ECB2-4491-B75F-087F6A2E335D}" presName="sibTrans" presStyleCnt="0"/>
      <dgm:spPr/>
      <dgm:t>
        <a:bodyPr/>
        <a:lstStyle/>
        <a:p>
          <a:endParaRPr lang="en-US"/>
        </a:p>
      </dgm:t>
    </dgm:pt>
    <dgm:pt modelId="{C75B3E15-29F7-4709-A7E2-77827928EBE7}" type="pres">
      <dgm:prSet presAssocID="{BF474711-E6A2-4813-869C-3D3B16CDFA22}" presName="node" presStyleLbl="node1" presStyleIdx="15" presStyleCnt="17">
        <dgm:presLayoutVars>
          <dgm:bulletEnabled val="1"/>
        </dgm:presLayoutVars>
      </dgm:prSet>
      <dgm:spPr/>
      <dgm:t>
        <a:bodyPr/>
        <a:lstStyle/>
        <a:p>
          <a:endParaRPr lang="en-US"/>
        </a:p>
      </dgm:t>
    </dgm:pt>
    <dgm:pt modelId="{82203D60-C30E-4B87-BB34-838A910FABD5}" type="pres">
      <dgm:prSet presAssocID="{3861123F-0ED3-4231-B3CB-A060FC09B57F}" presName="sibTrans" presStyleCnt="0"/>
      <dgm:spPr/>
      <dgm:t>
        <a:bodyPr/>
        <a:lstStyle/>
        <a:p>
          <a:endParaRPr lang="en-US"/>
        </a:p>
      </dgm:t>
    </dgm:pt>
    <dgm:pt modelId="{34878116-A02E-41BF-A464-8CC8A852E987}" type="pres">
      <dgm:prSet presAssocID="{04AEA428-A60E-46EA-A548-5B6569990F0B}" presName="node" presStyleLbl="node1" presStyleIdx="16" presStyleCnt="17">
        <dgm:presLayoutVars>
          <dgm:bulletEnabled val="1"/>
        </dgm:presLayoutVars>
      </dgm:prSet>
      <dgm:spPr/>
      <dgm:t>
        <a:bodyPr/>
        <a:lstStyle/>
        <a:p>
          <a:endParaRPr lang="en-US"/>
        </a:p>
      </dgm:t>
    </dgm:pt>
  </dgm:ptLst>
  <dgm:cxnLst>
    <dgm:cxn modelId="{D7CE7043-69B4-D945-AC1C-E53A2CAEC693}" type="presOf" srcId="{CFF0FE70-CFC1-462C-9199-44F0F8699CE0}" destId="{B0EDF325-11A6-44FB-8333-F07ACE02525C}" srcOrd="0" destOrd="0" presId="urn:microsoft.com/office/officeart/2005/8/layout/default"/>
    <dgm:cxn modelId="{A238232A-B835-D445-BB16-E955DFBFC309}" type="presOf" srcId="{450B6E7E-EFAE-483E-AB0B-3732CAD5304D}" destId="{4957547E-8327-4C8C-8CCF-8D50D2F78FBA}" srcOrd="0" destOrd="0" presId="urn:microsoft.com/office/officeart/2005/8/layout/default"/>
    <dgm:cxn modelId="{20929D98-8FEA-4C72-A05F-90160539F453}" srcId="{EBF1D793-6AD2-4A1D-BB4B-D63F12272A46}" destId="{04AEA428-A60E-46EA-A548-5B6569990F0B}" srcOrd="16" destOrd="0" parTransId="{DF96C6DF-86CD-4797-8E02-9C176192BF16}" sibTransId="{15414EB9-DCA9-4752-AAE1-08033EE11775}"/>
    <dgm:cxn modelId="{6870914C-6F97-BE45-A804-3340CBFBFEDB}" type="presOf" srcId="{589D34CD-DA73-4F03-9592-E4ACB372EEAE}" destId="{04C25676-CB00-45A6-B274-BAE2343A96C0}" srcOrd="0" destOrd="0" presId="urn:microsoft.com/office/officeart/2005/8/layout/default"/>
    <dgm:cxn modelId="{8F91776D-87A5-44FF-8F46-137A622B266C}" srcId="{EBF1D793-6AD2-4A1D-BB4B-D63F12272A46}" destId="{BF474711-E6A2-4813-869C-3D3B16CDFA22}" srcOrd="15" destOrd="0" parTransId="{1BAC7DDF-CCB8-4378-AC98-303A07C1DC53}" sibTransId="{3861123F-0ED3-4231-B3CB-A060FC09B57F}"/>
    <dgm:cxn modelId="{FA16F6E3-7DAF-4A49-997D-A4D50F8F37DE}" srcId="{EBF1D793-6AD2-4A1D-BB4B-D63F12272A46}" destId="{450B6E7E-EFAE-483E-AB0B-3732CAD5304D}" srcOrd="8" destOrd="0" parTransId="{440C6D2D-74B1-4E7E-81CF-68A96125C9EE}" sibTransId="{454AF652-D1E1-4507-9822-10E3A55AD22E}"/>
    <dgm:cxn modelId="{BAD4111F-C60E-2C41-94D2-BDC9820F879F}" type="presOf" srcId="{E3926E01-4AFF-4D02-AB05-758F61245986}" destId="{69670F56-3A14-41A1-A4D2-3CFD680137B6}" srcOrd="0" destOrd="0" presId="urn:microsoft.com/office/officeart/2005/8/layout/default"/>
    <dgm:cxn modelId="{3AAFE806-827A-4798-BE58-AE5AABC3494A}" srcId="{EBF1D793-6AD2-4A1D-BB4B-D63F12272A46}" destId="{1107800B-04B5-4CB2-80DA-815A4F2330F9}" srcOrd="9" destOrd="0" parTransId="{3823DC0C-ACB8-461B-980D-9AC367BCB452}" sibTransId="{B5ABA465-04EE-49BC-ADF3-8A1464AE8BF2}"/>
    <dgm:cxn modelId="{83729CF1-3319-4509-958D-42D0A4210F2C}" srcId="{EBF1D793-6AD2-4A1D-BB4B-D63F12272A46}" destId="{5BFF52A4-EAB5-486C-B385-933D8D943B70}" srcOrd="7" destOrd="0" parTransId="{EE506A5B-4832-40C8-9A5A-5DDF079F28B5}" sibTransId="{BBEEB26D-DA6A-4402-9004-C2CB846D7354}"/>
    <dgm:cxn modelId="{84921087-FB8D-A84D-BD43-62F84E190983}" type="presOf" srcId="{04AEA428-A60E-46EA-A548-5B6569990F0B}" destId="{34878116-A02E-41BF-A464-8CC8A852E987}" srcOrd="0" destOrd="0" presId="urn:microsoft.com/office/officeart/2005/8/layout/default"/>
    <dgm:cxn modelId="{5DC0C692-F55D-493C-B992-4431EB08DE50}" srcId="{EBF1D793-6AD2-4A1D-BB4B-D63F12272A46}" destId="{01EFD8B2-88A2-4AA2-82A5-E5F7B4484794}" srcOrd="0" destOrd="0" parTransId="{C1034B34-C272-4BF7-9167-47CB6CAF295A}" sibTransId="{33CEE1A7-EC98-461D-AF77-51CB83377826}"/>
    <dgm:cxn modelId="{4301C075-94C9-5944-A21E-EA85537999D6}" type="presOf" srcId="{01EFD8B2-88A2-4AA2-82A5-E5F7B4484794}" destId="{A7503F1C-6512-456D-B107-2F50F5C2CCD8}" srcOrd="0" destOrd="0" presId="urn:microsoft.com/office/officeart/2005/8/layout/default"/>
    <dgm:cxn modelId="{D7AA61B6-B439-4D15-8612-980D8786A6E0}" srcId="{EBF1D793-6AD2-4A1D-BB4B-D63F12272A46}" destId="{DDDB137C-DFE2-4EA3-BC82-EB8EFFBB23D1}" srcOrd="5" destOrd="0" parTransId="{CA8423EF-45E5-4882-B119-B44B8B014311}" sibTransId="{DB2F571D-E3E5-4215-837D-DFAD0006E258}"/>
    <dgm:cxn modelId="{5059AAF1-D034-4E66-8B8A-309C241502B3}" srcId="{EBF1D793-6AD2-4A1D-BB4B-D63F12272A46}" destId="{589D34CD-DA73-4F03-9592-E4ACB372EEAE}" srcOrd="14" destOrd="0" parTransId="{94F1F394-B35F-460C-B326-0F6611E52560}" sibTransId="{83A10464-ECB2-4491-B75F-087F6A2E335D}"/>
    <dgm:cxn modelId="{69D6E068-F121-CB47-A043-4498E10E2C74}" type="presOf" srcId="{BF474711-E6A2-4813-869C-3D3B16CDFA22}" destId="{C75B3E15-29F7-4709-A7E2-77827928EBE7}" srcOrd="0" destOrd="0" presId="urn:microsoft.com/office/officeart/2005/8/layout/default"/>
    <dgm:cxn modelId="{F4E09CD1-4795-421F-93C1-2ECF20342A62}" srcId="{EBF1D793-6AD2-4A1D-BB4B-D63F12272A46}" destId="{00797A44-8B0A-4700-A2B8-3B5C33F05CAC}" srcOrd="3" destOrd="0" parTransId="{FF9D0497-2A44-4E4A-ADCF-D2A413674F3A}" sibTransId="{10BA6044-8866-4FE0-8187-C48488EA1872}"/>
    <dgm:cxn modelId="{DC8BE7DE-E4B1-C44A-A0C0-C57F75C88706}" type="presOf" srcId="{EBF1D793-6AD2-4A1D-BB4B-D63F12272A46}" destId="{4E0CF70F-40FE-4B34-BBB6-B2A22228DA0E}" srcOrd="0" destOrd="0" presId="urn:microsoft.com/office/officeart/2005/8/layout/default"/>
    <dgm:cxn modelId="{938ED529-8124-1A4F-8E5D-B03AC12CD665}" type="presOf" srcId="{1107800B-04B5-4CB2-80DA-815A4F2330F9}" destId="{889B5BBC-982B-444D-AB9D-5087B7615A0D}" srcOrd="0" destOrd="0" presId="urn:microsoft.com/office/officeart/2005/8/layout/default"/>
    <dgm:cxn modelId="{3A23DE2D-E028-4330-AAE8-C3C7314AF18B}" srcId="{EBF1D793-6AD2-4A1D-BB4B-D63F12272A46}" destId="{377EA86A-1ECB-4DA6-B3A0-754063C7BD0E}" srcOrd="1" destOrd="0" parTransId="{34B1D3C6-D296-48B0-A1F5-D14CFC32CFBE}" sibTransId="{F24D4102-F4D2-43BD-A2C3-883FD31198A5}"/>
    <dgm:cxn modelId="{B61D064C-8011-EB4C-B291-565B070CD37C}" type="presOf" srcId="{377EA86A-1ECB-4DA6-B3A0-754063C7BD0E}" destId="{6CE9D908-B94A-445D-BB62-01BCD30656E4}" srcOrd="0" destOrd="0" presId="urn:microsoft.com/office/officeart/2005/8/layout/default"/>
    <dgm:cxn modelId="{D74C221A-57E2-F24A-8068-50379B887D39}" type="presOf" srcId="{61B70C05-BBEE-4BC6-A4A0-976179F3573F}" destId="{344F03A6-48F2-4286-9AC2-C8D67FB4C34D}" srcOrd="0" destOrd="0" presId="urn:microsoft.com/office/officeart/2005/8/layout/default"/>
    <dgm:cxn modelId="{2DEA3CE9-0423-2B41-9D98-1C61C0BAD0D6}" type="presOf" srcId="{00797A44-8B0A-4700-A2B8-3B5C33F05CAC}" destId="{06476A64-9EEF-4A96-BC5D-09D939A76363}" srcOrd="0" destOrd="0" presId="urn:microsoft.com/office/officeart/2005/8/layout/default"/>
    <dgm:cxn modelId="{71F7C0E9-D709-468F-8FAB-C5B2DCE9B165}" srcId="{EBF1D793-6AD2-4A1D-BB4B-D63F12272A46}" destId="{CFF0FE70-CFC1-462C-9199-44F0F8699CE0}" srcOrd="6" destOrd="0" parTransId="{3ECD1917-7030-4C51-BAB4-9123B4D19FFB}" sibTransId="{1C3129A2-764A-4587-9693-687A38C76C44}"/>
    <dgm:cxn modelId="{02FCB81C-58FB-BE4F-99EC-E5B2DAE6E90B}" type="presOf" srcId="{5BFF52A4-EAB5-486C-B385-933D8D943B70}" destId="{8B009AB6-4F49-4E23-BE1C-B59964E7BCD4}" srcOrd="0" destOrd="0" presId="urn:microsoft.com/office/officeart/2005/8/layout/default"/>
    <dgm:cxn modelId="{E9141938-B6E3-4FD2-9090-29B7ABEF002D}" srcId="{EBF1D793-6AD2-4A1D-BB4B-D63F12272A46}" destId="{61B70C05-BBEE-4BC6-A4A0-976179F3573F}" srcOrd="11" destOrd="0" parTransId="{45A6B6D0-8D56-442F-A739-BEE0BC1BD91E}" sibTransId="{FE88CF86-551C-4BC0-A862-512FBAE4B6F1}"/>
    <dgm:cxn modelId="{7290F2DF-88B9-434E-BB26-A654BA63B524}" type="presOf" srcId="{DDDB137C-DFE2-4EA3-BC82-EB8EFFBB23D1}" destId="{0B21805E-B4C0-4277-A094-DAC7484B515F}" srcOrd="0" destOrd="0" presId="urn:microsoft.com/office/officeart/2005/8/layout/default"/>
    <dgm:cxn modelId="{119EB253-B32D-4E57-9F84-0746BC781B12}" srcId="{EBF1D793-6AD2-4A1D-BB4B-D63F12272A46}" destId="{6F4AF8C6-AFA2-4C96-BDE9-C812A6D8BACD}" srcOrd="4" destOrd="0" parTransId="{5762AED4-096D-4445-92E5-72E555E489C9}" sibTransId="{554616C5-BBDC-419C-B422-DE941E983A36}"/>
    <dgm:cxn modelId="{A4D7ABB9-C998-2246-AB13-36B46824B2E4}" type="presOf" srcId="{FB0E197E-A21C-4D63-A137-F7DAEEE36B7B}" destId="{4D532327-E6EE-45F0-B8DA-6179B20BF276}" srcOrd="0" destOrd="0" presId="urn:microsoft.com/office/officeart/2005/8/layout/default"/>
    <dgm:cxn modelId="{C5529AF1-2258-7B44-8CAC-C7B2C28BBC6D}" type="presOf" srcId="{EAD76CD0-0385-4937-832F-9F0AE3741C3D}" destId="{08D5F8F2-5096-45DF-B728-8D1B79C0571A}" srcOrd="0" destOrd="0" presId="urn:microsoft.com/office/officeart/2005/8/layout/default"/>
    <dgm:cxn modelId="{D4F29D43-7964-4263-B687-E698FB80CB88}" srcId="{EBF1D793-6AD2-4A1D-BB4B-D63F12272A46}" destId="{EAD76CD0-0385-4937-832F-9F0AE3741C3D}" srcOrd="10" destOrd="0" parTransId="{0CC72A16-7B61-4B1E-8911-E49A077A096A}" sibTransId="{2C9FDC5B-8509-4022-A06F-4ED4F32F2F5B}"/>
    <dgm:cxn modelId="{C29C8437-B848-47CA-928D-7955DF921402}" srcId="{EBF1D793-6AD2-4A1D-BB4B-D63F12272A46}" destId="{FB0E197E-A21C-4D63-A137-F7DAEEE36B7B}" srcOrd="2" destOrd="0" parTransId="{B1616B72-B213-4249-94B7-02A6B34E3550}" sibTransId="{FE00BBE1-6BCA-47B5-ABDF-E4F6912CDD95}"/>
    <dgm:cxn modelId="{54C8B6F8-9E83-45B5-AB64-02E5FEE19FCC}" srcId="{EBF1D793-6AD2-4A1D-BB4B-D63F12272A46}" destId="{E3926E01-4AFF-4D02-AB05-758F61245986}" srcOrd="12" destOrd="0" parTransId="{2B90ED6D-3BC9-448F-89FF-FA51E087D7F3}" sibTransId="{EA4DFB41-CABE-453A-9D5B-A309B56B85EB}"/>
    <dgm:cxn modelId="{C67B12D2-A198-4BBB-A808-0E5DA56A7E9E}" srcId="{EBF1D793-6AD2-4A1D-BB4B-D63F12272A46}" destId="{6D263F92-9627-419E-A990-9D2973F5AA3E}" srcOrd="13" destOrd="0" parTransId="{0328F640-9FB4-443E-A141-C56A6A0CE682}" sibTransId="{2F3FFCA9-C95C-4C7D-8907-3EBB8FB86709}"/>
    <dgm:cxn modelId="{254F3990-C1D8-3C4F-8ADA-4BA94B3A853F}" type="presOf" srcId="{6F4AF8C6-AFA2-4C96-BDE9-C812A6D8BACD}" destId="{566AE5F0-CB62-4EFE-A7CB-0AA5E3D322EB}" srcOrd="0" destOrd="0" presId="urn:microsoft.com/office/officeart/2005/8/layout/default"/>
    <dgm:cxn modelId="{BE1F0D45-B18E-7F4F-9801-DEB701543D02}" type="presOf" srcId="{6D263F92-9627-419E-A990-9D2973F5AA3E}" destId="{7A53DC58-651C-4BF0-8F03-5C361C0E3E28}" srcOrd="0" destOrd="0" presId="urn:microsoft.com/office/officeart/2005/8/layout/default"/>
    <dgm:cxn modelId="{F7AF4AE5-6F64-FF47-B5AE-AEF14C58F185}" type="presParOf" srcId="{4E0CF70F-40FE-4B34-BBB6-B2A22228DA0E}" destId="{A7503F1C-6512-456D-B107-2F50F5C2CCD8}" srcOrd="0" destOrd="0" presId="urn:microsoft.com/office/officeart/2005/8/layout/default"/>
    <dgm:cxn modelId="{9F5F390D-07C3-5444-814F-F523E3B7394C}" type="presParOf" srcId="{4E0CF70F-40FE-4B34-BBB6-B2A22228DA0E}" destId="{15210EC6-8040-46F4-B2BF-3319A07824CF}" srcOrd="1" destOrd="0" presId="urn:microsoft.com/office/officeart/2005/8/layout/default"/>
    <dgm:cxn modelId="{1A37DF2D-5CA1-364D-A6E1-8008AE0D9EE0}" type="presParOf" srcId="{4E0CF70F-40FE-4B34-BBB6-B2A22228DA0E}" destId="{6CE9D908-B94A-445D-BB62-01BCD30656E4}" srcOrd="2" destOrd="0" presId="urn:microsoft.com/office/officeart/2005/8/layout/default"/>
    <dgm:cxn modelId="{6B640A81-D69A-5C4A-8311-58A25A86B6BD}" type="presParOf" srcId="{4E0CF70F-40FE-4B34-BBB6-B2A22228DA0E}" destId="{3FB75C17-FBAA-4F7C-B4CC-57DBDB70F51A}" srcOrd="3" destOrd="0" presId="urn:microsoft.com/office/officeart/2005/8/layout/default"/>
    <dgm:cxn modelId="{D9C061FF-F2FD-E040-8D09-89B286C3E50A}" type="presParOf" srcId="{4E0CF70F-40FE-4B34-BBB6-B2A22228DA0E}" destId="{4D532327-E6EE-45F0-B8DA-6179B20BF276}" srcOrd="4" destOrd="0" presId="urn:microsoft.com/office/officeart/2005/8/layout/default"/>
    <dgm:cxn modelId="{65031788-9F8C-9641-81C2-0B7EDC3497D5}" type="presParOf" srcId="{4E0CF70F-40FE-4B34-BBB6-B2A22228DA0E}" destId="{E05BF89B-6671-40FC-B9FC-0799ED2FC79A}" srcOrd="5" destOrd="0" presId="urn:microsoft.com/office/officeart/2005/8/layout/default"/>
    <dgm:cxn modelId="{5F7CD88E-48AE-104A-8648-5AD772FF3E7F}" type="presParOf" srcId="{4E0CF70F-40FE-4B34-BBB6-B2A22228DA0E}" destId="{06476A64-9EEF-4A96-BC5D-09D939A76363}" srcOrd="6" destOrd="0" presId="urn:microsoft.com/office/officeart/2005/8/layout/default"/>
    <dgm:cxn modelId="{7DEB3F43-6B81-F84A-9E92-11D7EDB154C6}" type="presParOf" srcId="{4E0CF70F-40FE-4B34-BBB6-B2A22228DA0E}" destId="{595A1214-872C-483C-A153-40AD782B8680}" srcOrd="7" destOrd="0" presId="urn:microsoft.com/office/officeart/2005/8/layout/default"/>
    <dgm:cxn modelId="{1CF47D9B-73AD-014F-B8A2-47464C197D48}" type="presParOf" srcId="{4E0CF70F-40FE-4B34-BBB6-B2A22228DA0E}" destId="{566AE5F0-CB62-4EFE-A7CB-0AA5E3D322EB}" srcOrd="8" destOrd="0" presId="urn:microsoft.com/office/officeart/2005/8/layout/default"/>
    <dgm:cxn modelId="{4751391A-3C4B-8148-9420-37DAA16C3B43}" type="presParOf" srcId="{4E0CF70F-40FE-4B34-BBB6-B2A22228DA0E}" destId="{B875B64F-0DEF-4AF2-9925-D5090230ADD4}" srcOrd="9" destOrd="0" presId="urn:microsoft.com/office/officeart/2005/8/layout/default"/>
    <dgm:cxn modelId="{804E35EA-6099-3E49-A284-EAD3F2B933C7}" type="presParOf" srcId="{4E0CF70F-40FE-4B34-BBB6-B2A22228DA0E}" destId="{0B21805E-B4C0-4277-A094-DAC7484B515F}" srcOrd="10" destOrd="0" presId="urn:microsoft.com/office/officeart/2005/8/layout/default"/>
    <dgm:cxn modelId="{E75A77CA-3B23-1E4C-9029-DABAAE609B3F}" type="presParOf" srcId="{4E0CF70F-40FE-4B34-BBB6-B2A22228DA0E}" destId="{4EACFA4C-BC7B-4AEA-8B92-9C03F8FA0DC0}" srcOrd="11" destOrd="0" presId="urn:microsoft.com/office/officeart/2005/8/layout/default"/>
    <dgm:cxn modelId="{914BACC7-3D33-AB43-B4A7-0A5A9D5D443A}" type="presParOf" srcId="{4E0CF70F-40FE-4B34-BBB6-B2A22228DA0E}" destId="{B0EDF325-11A6-44FB-8333-F07ACE02525C}" srcOrd="12" destOrd="0" presId="urn:microsoft.com/office/officeart/2005/8/layout/default"/>
    <dgm:cxn modelId="{49D1AF87-C133-4D48-89E2-D9DF40311B67}" type="presParOf" srcId="{4E0CF70F-40FE-4B34-BBB6-B2A22228DA0E}" destId="{A642773F-AEEE-4B88-954E-1482B3B0638B}" srcOrd="13" destOrd="0" presId="urn:microsoft.com/office/officeart/2005/8/layout/default"/>
    <dgm:cxn modelId="{16556B02-3506-0E4D-952B-A58F096405A5}" type="presParOf" srcId="{4E0CF70F-40FE-4B34-BBB6-B2A22228DA0E}" destId="{8B009AB6-4F49-4E23-BE1C-B59964E7BCD4}" srcOrd="14" destOrd="0" presId="urn:microsoft.com/office/officeart/2005/8/layout/default"/>
    <dgm:cxn modelId="{5BFB90B2-9FD0-2649-8EB3-AED64CA93773}" type="presParOf" srcId="{4E0CF70F-40FE-4B34-BBB6-B2A22228DA0E}" destId="{34DC265F-110E-4941-A86E-FF789399695C}" srcOrd="15" destOrd="0" presId="urn:microsoft.com/office/officeart/2005/8/layout/default"/>
    <dgm:cxn modelId="{937576D6-4448-0E41-82E2-F6CAA47ED54B}" type="presParOf" srcId="{4E0CF70F-40FE-4B34-BBB6-B2A22228DA0E}" destId="{4957547E-8327-4C8C-8CCF-8D50D2F78FBA}" srcOrd="16" destOrd="0" presId="urn:microsoft.com/office/officeart/2005/8/layout/default"/>
    <dgm:cxn modelId="{C8A64F83-DBBB-A744-A4CF-C27232721F71}" type="presParOf" srcId="{4E0CF70F-40FE-4B34-BBB6-B2A22228DA0E}" destId="{D98303A1-D9BC-493A-AF27-E471854FECAC}" srcOrd="17" destOrd="0" presId="urn:microsoft.com/office/officeart/2005/8/layout/default"/>
    <dgm:cxn modelId="{7394D123-BB70-DF46-A269-8CF7FFB9F4CB}" type="presParOf" srcId="{4E0CF70F-40FE-4B34-BBB6-B2A22228DA0E}" destId="{889B5BBC-982B-444D-AB9D-5087B7615A0D}" srcOrd="18" destOrd="0" presId="urn:microsoft.com/office/officeart/2005/8/layout/default"/>
    <dgm:cxn modelId="{65555B9A-97BA-E343-9300-D174ED03A7BC}" type="presParOf" srcId="{4E0CF70F-40FE-4B34-BBB6-B2A22228DA0E}" destId="{6B45D045-C7BC-434D-9664-2BDD60006D39}" srcOrd="19" destOrd="0" presId="urn:microsoft.com/office/officeart/2005/8/layout/default"/>
    <dgm:cxn modelId="{0817A566-E3E7-E649-A737-D731E047EA38}" type="presParOf" srcId="{4E0CF70F-40FE-4B34-BBB6-B2A22228DA0E}" destId="{08D5F8F2-5096-45DF-B728-8D1B79C0571A}" srcOrd="20" destOrd="0" presId="urn:microsoft.com/office/officeart/2005/8/layout/default"/>
    <dgm:cxn modelId="{A4307EC9-6258-F543-AE49-B24BAF5F1D4A}" type="presParOf" srcId="{4E0CF70F-40FE-4B34-BBB6-B2A22228DA0E}" destId="{09A10639-251E-4C1F-975C-9EF5EBDE995E}" srcOrd="21" destOrd="0" presId="urn:microsoft.com/office/officeart/2005/8/layout/default"/>
    <dgm:cxn modelId="{8CA37ED1-1C06-8D4D-9E84-FBBD042457DD}" type="presParOf" srcId="{4E0CF70F-40FE-4B34-BBB6-B2A22228DA0E}" destId="{344F03A6-48F2-4286-9AC2-C8D67FB4C34D}" srcOrd="22" destOrd="0" presId="urn:microsoft.com/office/officeart/2005/8/layout/default"/>
    <dgm:cxn modelId="{4EE0994E-2B5A-2846-B78D-9ECBC7A8EE5C}" type="presParOf" srcId="{4E0CF70F-40FE-4B34-BBB6-B2A22228DA0E}" destId="{BB288975-7BF6-40B0-93E7-CBF475E59642}" srcOrd="23" destOrd="0" presId="urn:microsoft.com/office/officeart/2005/8/layout/default"/>
    <dgm:cxn modelId="{7A34E639-6BEC-964D-8B89-1D2AD733A05E}" type="presParOf" srcId="{4E0CF70F-40FE-4B34-BBB6-B2A22228DA0E}" destId="{69670F56-3A14-41A1-A4D2-3CFD680137B6}" srcOrd="24" destOrd="0" presId="urn:microsoft.com/office/officeart/2005/8/layout/default"/>
    <dgm:cxn modelId="{AF392AD7-1EA7-7D44-AB21-CA1C6785E51A}" type="presParOf" srcId="{4E0CF70F-40FE-4B34-BBB6-B2A22228DA0E}" destId="{5A122B6A-43B2-4BFA-A7AC-FCEDC56D9644}" srcOrd="25" destOrd="0" presId="urn:microsoft.com/office/officeart/2005/8/layout/default"/>
    <dgm:cxn modelId="{7F19F881-B9EC-D84F-B78F-59B8C8F8ABC6}" type="presParOf" srcId="{4E0CF70F-40FE-4B34-BBB6-B2A22228DA0E}" destId="{7A53DC58-651C-4BF0-8F03-5C361C0E3E28}" srcOrd="26" destOrd="0" presId="urn:microsoft.com/office/officeart/2005/8/layout/default"/>
    <dgm:cxn modelId="{0207377B-EBD4-1441-AF12-BFD53C2BBCEC}" type="presParOf" srcId="{4E0CF70F-40FE-4B34-BBB6-B2A22228DA0E}" destId="{92A49971-987D-49D0-A1A7-D2D557FD2B75}" srcOrd="27" destOrd="0" presId="urn:microsoft.com/office/officeart/2005/8/layout/default"/>
    <dgm:cxn modelId="{77BA9AB8-E67A-F643-BAF8-7368314B5E9D}" type="presParOf" srcId="{4E0CF70F-40FE-4B34-BBB6-B2A22228DA0E}" destId="{04C25676-CB00-45A6-B274-BAE2343A96C0}" srcOrd="28" destOrd="0" presId="urn:microsoft.com/office/officeart/2005/8/layout/default"/>
    <dgm:cxn modelId="{87C1BBA5-BA2A-7445-BEB6-8AE2C0A1B3A3}" type="presParOf" srcId="{4E0CF70F-40FE-4B34-BBB6-B2A22228DA0E}" destId="{FB642F10-534A-4288-AF09-B72A9F752D03}" srcOrd="29" destOrd="0" presId="urn:microsoft.com/office/officeart/2005/8/layout/default"/>
    <dgm:cxn modelId="{B3FD59D0-5DA3-8D4D-BDC2-553A2DC83A36}" type="presParOf" srcId="{4E0CF70F-40FE-4B34-BBB6-B2A22228DA0E}" destId="{C75B3E15-29F7-4709-A7E2-77827928EBE7}" srcOrd="30" destOrd="0" presId="urn:microsoft.com/office/officeart/2005/8/layout/default"/>
    <dgm:cxn modelId="{3E78ED54-594B-774A-83AD-8812FB113B49}" type="presParOf" srcId="{4E0CF70F-40FE-4B34-BBB6-B2A22228DA0E}" destId="{82203D60-C30E-4B87-BB34-838A910FABD5}" srcOrd="31" destOrd="0" presId="urn:microsoft.com/office/officeart/2005/8/layout/default"/>
    <dgm:cxn modelId="{1D81FCEE-FF19-DC4C-8FBD-D7CF5E3473AA}" type="presParOf" srcId="{4E0CF70F-40FE-4B34-BBB6-B2A22228DA0E}" destId="{34878116-A02E-41BF-A464-8CC8A852E987}" srcOrd="3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BA9F4F-B102-4DBA-8B63-30FBE805F767}"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endParaRPr lang="en-US"/>
        </a:p>
      </dgm:t>
    </dgm:pt>
    <dgm:pt modelId="{1D87C24D-A12F-4D39-BD22-1BA54E5DA52B}">
      <dgm:prSet phldrT="[Text]" custT="1"/>
      <dgm:spPr/>
      <dgm:t>
        <a:bodyPr/>
        <a:lstStyle/>
        <a:p>
          <a:r>
            <a:rPr lang="en-US" sz="1600" dirty="0"/>
            <a:t>Policies relevant to PWDs in Ethiopia</a:t>
          </a:r>
        </a:p>
      </dgm:t>
    </dgm:pt>
    <dgm:pt modelId="{23917153-4968-4CAA-A11C-C8441B6F90D8}" type="parTrans" cxnId="{0333265A-C1A6-43E4-A655-4D144653D468}">
      <dgm:prSet/>
      <dgm:spPr/>
      <dgm:t>
        <a:bodyPr/>
        <a:lstStyle/>
        <a:p>
          <a:endParaRPr lang="en-US"/>
        </a:p>
      </dgm:t>
    </dgm:pt>
    <dgm:pt modelId="{0250E0BF-DBD3-4D91-96BA-51413A25F57E}" type="sibTrans" cxnId="{0333265A-C1A6-43E4-A655-4D144653D468}">
      <dgm:prSet/>
      <dgm:spPr/>
      <dgm:t>
        <a:bodyPr/>
        <a:lstStyle/>
        <a:p>
          <a:endParaRPr lang="en-US"/>
        </a:p>
      </dgm:t>
    </dgm:pt>
    <dgm:pt modelId="{739C72D2-BE86-4662-AE40-93804DFC872D}">
      <dgm:prSet phldrT="[Text]" custT="1"/>
      <dgm:spPr/>
      <dgm:t>
        <a:bodyPr/>
        <a:lstStyle/>
        <a:p>
          <a:r>
            <a:rPr lang="en-GB" sz="1600"/>
            <a:t>Constitution</a:t>
          </a:r>
          <a:endParaRPr lang="en-US" sz="1600"/>
        </a:p>
      </dgm:t>
    </dgm:pt>
    <dgm:pt modelId="{A889EEC8-3A78-4F6B-9170-FEF4DB0882E2}" type="parTrans" cxnId="{6D688796-784D-495C-ABA8-C34178D5BF5A}">
      <dgm:prSet/>
      <dgm:spPr/>
      <dgm:t>
        <a:bodyPr/>
        <a:lstStyle/>
        <a:p>
          <a:endParaRPr lang="en-US"/>
        </a:p>
      </dgm:t>
    </dgm:pt>
    <dgm:pt modelId="{005CDC19-22A3-4B3F-A15F-F7B81F028D1B}" type="sibTrans" cxnId="{6D688796-784D-495C-ABA8-C34178D5BF5A}">
      <dgm:prSet/>
      <dgm:spPr/>
      <dgm:t>
        <a:bodyPr/>
        <a:lstStyle/>
        <a:p>
          <a:endParaRPr lang="en-US"/>
        </a:p>
      </dgm:t>
    </dgm:pt>
    <dgm:pt modelId="{67DECD4C-2751-4000-95CD-18DD49597DA2}">
      <dgm:prSet phldrT="[Text]" custT="1"/>
      <dgm:spPr/>
      <dgm:t>
        <a:bodyPr/>
        <a:lstStyle/>
        <a:p>
          <a:r>
            <a:rPr lang="en-GB" sz="1600"/>
            <a:t>Building Proclamation, No. 624/2009</a:t>
          </a:r>
          <a:endParaRPr lang="en-US" sz="1600"/>
        </a:p>
      </dgm:t>
    </dgm:pt>
    <dgm:pt modelId="{25FF8BB8-8118-4E78-A1F6-21919A3EE3FE}" type="parTrans" cxnId="{87D8DAA8-4BB5-471B-9AA5-9B5AE7A28157}">
      <dgm:prSet/>
      <dgm:spPr/>
      <dgm:t>
        <a:bodyPr/>
        <a:lstStyle/>
        <a:p>
          <a:endParaRPr lang="en-US"/>
        </a:p>
      </dgm:t>
    </dgm:pt>
    <dgm:pt modelId="{86B7EFBB-C087-4DE9-901E-65D620AB08A2}" type="sibTrans" cxnId="{87D8DAA8-4BB5-471B-9AA5-9B5AE7A28157}">
      <dgm:prSet/>
      <dgm:spPr/>
      <dgm:t>
        <a:bodyPr/>
        <a:lstStyle/>
        <a:p>
          <a:endParaRPr lang="en-US"/>
        </a:p>
      </dgm:t>
    </dgm:pt>
    <dgm:pt modelId="{D8687259-4225-47E0-AB40-FE4077F76124}">
      <dgm:prSet phldrT="[Text]" custT="1"/>
      <dgm:spPr/>
      <dgm:t>
        <a:bodyPr/>
        <a:lstStyle/>
        <a:p>
          <a:r>
            <a:rPr lang="en-GB" sz="1600" dirty="0"/>
            <a:t>National Plan of Action of Persons with Disabilities (2012-2021)</a:t>
          </a:r>
          <a:endParaRPr lang="en-US" sz="1600" dirty="0"/>
        </a:p>
      </dgm:t>
    </dgm:pt>
    <dgm:pt modelId="{6A569D17-774F-46E3-A7B1-CBC8C9D507C3}" type="parTrans" cxnId="{1839CFDC-5EE9-43BB-BC78-F8F4F62179D7}">
      <dgm:prSet/>
      <dgm:spPr/>
      <dgm:t>
        <a:bodyPr/>
        <a:lstStyle/>
        <a:p>
          <a:endParaRPr lang="en-US"/>
        </a:p>
      </dgm:t>
    </dgm:pt>
    <dgm:pt modelId="{66E49B01-A78E-4955-83F3-34D6F33A92EA}" type="sibTrans" cxnId="{1839CFDC-5EE9-43BB-BC78-F8F4F62179D7}">
      <dgm:prSet/>
      <dgm:spPr/>
      <dgm:t>
        <a:bodyPr/>
        <a:lstStyle/>
        <a:p>
          <a:endParaRPr lang="en-US"/>
        </a:p>
      </dgm:t>
    </dgm:pt>
    <dgm:pt modelId="{E893C98F-D687-46EB-91CB-4A97976D133A}">
      <dgm:prSet phldrT="[Text]" custT="1"/>
      <dgm:spPr/>
      <dgm:t>
        <a:bodyPr/>
        <a:lstStyle/>
        <a:p>
          <a:r>
            <a:rPr lang="en-GB" sz="1600" dirty="0"/>
            <a:t>The government is responsible for ensuring rehabilitation and support services for people with disabilities</a:t>
          </a:r>
          <a:endParaRPr lang="en-US" sz="1600" dirty="0"/>
        </a:p>
      </dgm:t>
    </dgm:pt>
    <dgm:pt modelId="{5350CBF0-BEA5-431D-8202-D631176C8BC1}" type="parTrans" cxnId="{A4EA9C7C-2EAE-4738-978B-EE9AF6759267}">
      <dgm:prSet/>
      <dgm:spPr/>
      <dgm:t>
        <a:bodyPr/>
        <a:lstStyle/>
        <a:p>
          <a:endParaRPr lang="en-US"/>
        </a:p>
      </dgm:t>
    </dgm:pt>
    <dgm:pt modelId="{14DD1444-C73B-4FE4-9695-20E7BC3F6874}" type="sibTrans" cxnId="{A4EA9C7C-2EAE-4738-978B-EE9AF6759267}">
      <dgm:prSet/>
      <dgm:spPr/>
      <dgm:t>
        <a:bodyPr/>
        <a:lstStyle/>
        <a:p>
          <a:endParaRPr lang="en-US"/>
        </a:p>
      </dgm:t>
    </dgm:pt>
    <dgm:pt modelId="{99DB8233-3418-4DD7-A623-21A727CDA62B}">
      <dgm:prSet phldrT="[Text]" custT="1"/>
      <dgm:spPr/>
      <dgm:t>
        <a:bodyPr/>
        <a:lstStyle/>
        <a:p>
          <a:r>
            <a:rPr lang="en-GB" sz="1600" dirty="0"/>
            <a:t>provides for accessibility in the design and construction of any building to ensure suitability for physically impaired persons. </a:t>
          </a:r>
          <a:endParaRPr lang="en-US" sz="1600" dirty="0"/>
        </a:p>
      </dgm:t>
    </dgm:pt>
    <dgm:pt modelId="{67955F72-AEB1-4B87-870C-6F3A31BB8072}" type="parTrans" cxnId="{96835089-B334-466A-BB3B-91B7CAA5230D}">
      <dgm:prSet/>
      <dgm:spPr/>
      <dgm:t>
        <a:bodyPr/>
        <a:lstStyle/>
        <a:p>
          <a:endParaRPr lang="en-US"/>
        </a:p>
      </dgm:t>
    </dgm:pt>
    <dgm:pt modelId="{79F95B9B-F85F-443B-B918-31F95E365268}" type="sibTrans" cxnId="{96835089-B334-466A-BB3B-91B7CAA5230D}">
      <dgm:prSet/>
      <dgm:spPr/>
      <dgm:t>
        <a:bodyPr/>
        <a:lstStyle/>
        <a:p>
          <a:endParaRPr lang="en-US"/>
        </a:p>
      </dgm:t>
    </dgm:pt>
    <dgm:pt modelId="{285608B8-2771-45B6-ACE6-9DF855041942}">
      <dgm:prSet phldrT="[Text]" custT="1"/>
      <dgm:spPr/>
      <dgm:t>
        <a:bodyPr/>
        <a:lstStyle/>
        <a:p>
          <a:r>
            <a:rPr lang="en-GB" sz="1600" dirty="0"/>
            <a:t>Aims toward comprehensive rehabilitation services, equal opportunities as well as full participation in the life of their families, communities and the nation.</a:t>
          </a:r>
          <a:endParaRPr lang="en-US" sz="1600" dirty="0"/>
        </a:p>
      </dgm:t>
    </dgm:pt>
    <dgm:pt modelId="{5A1FF925-125A-4B1A-851A-F530A4843372}" type="parTrans" cxnId="{748F468C-8A0A-46B0-88D5-A39BF8CC5E8D}">
      <dgm:prSet/>
      <dgm:spPr/>
      <dgm:t>
        <a:bodyPr/>
        <a:lstStyle/>
        <a:p>
          <a:endParaRPr lang="en-US"/>
        </a:p>
      </dgm:t>
    </dgm:pt>
    <dgm:pt modelId="{FAFBE259-3D7F-4479-8791-163AACD3139E}" type="sibTrans" cxnId="{748F468C-8A0A-46B0-88D5-A39BF8CC5E8D}">
      <dgm:prSet/>
      <dgm:spPr/>
      <dgm:t>
        <a:bodyPr/>
        <a:lstStyle/>
        <a:p>
          <a:endParaRPr lang="en-US"/>
        </a:p>
      </dgm:t>
    </dgm:pt>
    <dgm:pt modelId="{ED70D837-20C3-497D-923B-479979773602}" type="pres">
      <dgm:prSet presAssocID="{5BBA9F4F-B102-4DBA-8B63-30FBE805F767}" presName="Name0" presStyleCnt="0">
        <dgm:presLayoutVars>
          <dgm:chPref val="1"/>
          <dgm:dir/>
          <dgm:animOne val="branch"/>
          <dgm:animLvl val="lvl"/>
          <dgm:resizeHandles val="exact"/>
        </dgm:presLayoutVars>
      </dgm:prSet>
      <dgm:spPr/>
      <dgm:t>
        <a:bodyPr/>
        <a:lstStyle/>
        <a:p>
          <a:endParaRPr lang="en-US"/>
        </a:p>
      </dgm:t>
    </dgm:pt>
    <dgm:pt modelId="{0CBCB9F7-715C-4F60-B6AF-19CF241AE69F}" type="pres">
      <dgm:prSet presAssocID="{1D87C24D-A12F-4D39-BD22-1BA54E5DA52B}" presName="root1" presStyleCnt="0"/>
      <dgm:spPr/>
    </dgm:pt>
    <dgm:pt modelId="{CEBD6784-709E-4885-A62F-D92594F4213E}" type="pres">
      <dgm:prSet presAssocID="{1D87C24D-A12F-4D39-BD22-1BA54E5DA52B}" presName="LevelOneTextNode" presStyleLbl="node0" presStyleIdx="0" presStyleCnt="1" custScaleX="64364" custLinFactX="-100000" custLinFactNeighborX="-130661">
        <dgm:presLayoutVars>
          <dgm:chPref val="3"/>
        </dgm:presLayoutVars>
      </dgm:prSet>
      <dgm:spPr/>
      <dgm:t>
        <a:bodyPr/>
        <a:lstStyle/>
        <a:p>
          <a:endParaRPr lang="en-US"/>
        </a:p>
      </dgm:t>
    </dgm:pt>
    <dgm:pt modelId="{19D2CAB8-7016-4F5B-B903-F25F0E6E06E2}" type="pres">
      <dgm:prSet presAssocID="{1D87C24D-A12F-4D39-BD22-1BA54E5DA52B}" presName="level2hierChild" presStyleCnt="0"/>
      <dgm:spPr/>
    </dgm:pt>
    <dgm:pt modelId="{3D17A320-6105-49B3-8BBA-6CEACD376BDC}" type="pres">
      <dgm:prSet presAssocID="{A889EEC8-3A78-4F6B-9170-FEF4DB0882E2}" presName="conn2-1" presStyleLbl="parChTrans1D2" presStyleIdx="0" presStyleCnt="3"/>
      <dgm:spPr/>
      <dgm:t>
        <a:bodyPr/>
        <a:lstStyle/>
        <a:p>
          <a:endParaRPr lang="en-US"/>
        </a:p>
      </dgm:t>
    </dgm:pt>
    <dgm:pt modelId="{B3D56F51-91D0-48B1-80A5-A3A86B992ED3}" type="pres">
      <dgm:prSet presAssocID="{A889EEC8-3A78-4F6B-9170-FEF4DB0882E2}" presName="connTx" presStyleLbl="parChTrans1D2" presStyleIdx="0" presStyleCnt="3"/>
      <dgm:spPr/>
      <dgm:t>
        <a:bodyPr/>
        <a:lstStyle/>
        <a:p>
          <a:endParaRPr lang="en-US"/>
        </a:p>
      </dgm:t>
    </dgm:pt>
    <dgm:pt modelId="{1ACDD35A-5B96-4A9D-BBDF-9D86D3AD9BAA}" type="pres">
      <dgm:prSet presAssocID="{739C72D2-BE86-4662-AE40-93804DFC872D}" presName="root2" presStyleCnt="0"/>
      <dgm:spPr/>
    </dgm:pt>
    <dgm:pt modelId="{079C35D6-7D02-4677-8B8F-586B02AD88FF}" type="pres">
      <dgm:prSet presAssocID="{739C72D2-BE86-4662-AE40-93804DFC872D}" presName="LevelTwoTextNode" presStyleLbl="node2" presStyleIdx="0" presStyleCnt="3" custScaleX="89440">
        <dgm:presLayoutVars>
          <dgm:chPref val="3"/>
        </dgm:presLayoutVars>
      </dgm:prSet>
      <dgm:spPr/>
      <dgm:t>
        <a:bodyPr/>
        <a:lstStyle/>
        <a:p>
          <a:endParaRPr lang="en-US"/>
        </a:p>
      </dgm:t>
    </dgm:pt>
    <dgm:pt modelId="{6EBD6D18-06CE-4B07-80FF-3EBD0C261FE0}" type="pres">
      <dgm:prSet presAssocID="{739C72D2-BE86-4662-AE40-93804DFC872D}" presName="level3hierChild" presStyleCnt="0"/>
      <dgm:spPr/>
    </dgm:pt>
    <dgm:pt modelId="{C8383037-AD94-45B4-A80E-8F0A5DC8196F}" type="pres">
      <dgm:prSet presAssocID="{5350CBF0-BEA5-431D-8202-D631176C8BC1}" presName="conn2-1" presStyleLbl="parChTrans1D3" presStyleIdx="0" presStyleCnt="3"/>
      <dgm:spPr/>
      <dgm:t>
        <a:bodyPr/>
        <a:lstStyle/>
        <a:p>
          <a:endParaRPr lang="en-US"/>
        </a:p>
      </dgm:t>
    </dgm:pt>
    <dgm:pt modelId="{132D4040-31F1-446B-9824-253470860666}" type="pres">
      <dgm:prSet presAssocID="{5350CBF0-BEA5-431D-8202-D631176C8BC1}" presName="connTx" presStyleLbl="parChTrans1D3" presStyleIdx="0" presStyleCnt="3"/>
      <dgm:spPr/>
      <dgm:t>
        <a:bodyPr/>
        <a:lstStyle/>
        <a:p>
          <a:endParaRPr lang="en-US"/>
        </a:p>
      </dgm:t>
    </dgm:pt>
    <dgm:pt modelId="{0003F2EA-2772-48FB-9FA1-9B78BE0A6130}" type="pres">
      <dgm:prSet presAssocID="{E893C98F-D687-46EB-91CB-4A97976D133A}" presName="root2" presStyleCnt="0"/>
      <dgm:spPr/>
    </dgm:pt>
    <dgm:pt modelId="{1855AF16-85AF-48FC-AE55-784C87AC425D}" type="pres">
      <dgm:prSet presAssocID="{E893C98F-D687-46EB-91CB-4A97976D133A}" presName="LevelTwoTextNode" presStyleLbl="node3" presStyleIdx="0" presStyleCnt="3" custScaleX="193627">
        <dgm:presLayoutVars>
          <dgm:chPref val="3"/>
        </dgm:presLayoutVars>
      </dgm:prSet>
      <dgm:spPr/>
      <dgm:t>
        <a:bodyPr/>
        <a:lstStyle/>
        <a:p>
          <a:endParaRPr lang="en-US"/>
        </a:p>
      </dgm:t>
    </dgm:pt>
    <dgm:pt modelId="{C8F478D1-5FF6-4C9E-87C3-DD8B3ECCCD0F}" type="pres">
      <dgm:prSet presAssocID="{E893C98F-D687-46EB-91CB-4A97976D133A}" presName="level3hierChild" presStyleCnt="0"/>
      <dgm:spPr/>
    </dgm:pt>
    <dgm:pt modelId="{FB4B4D1A-C153-4BAF-95C5-59C0D26EE0B7}" type="pres">
      <dgm:prSet presAssocID="{25FF8BB8-8118-4E78-A1F6-21919A3EE3FE}" presName="conn2-1" presStyleLbl="parChTrans1D2" presStyleIdx="1" presStyleCnt="3"/>
      <dgm:spPr/>
      <dgm:t>
        <a:bodyPr/>
        <a:lstStyle/>
        <a:p>
          <a:endParaRPr lang="en-US"/>
        </a:p>
      </dgm:t>
    </dgm:pt>
    <dgm:pt modelId="{BDFA182C-4F2F-419E-8D63-A1063CEA7890}" type="pres">
      <dgm:prSet presAssocID="{25FF8BB8-8118-4E78-A1F6-21919A3EE3FE}" presName="connTx" presStyleLbl="parChTrans1D2" presStyleIdx="1" presStyleCnt="3"/>
      <dgm:spPr/>
      <dgm:t>
        <a:bodyPr/>
        <a:lstStyle/>
        <a:p>
          <a:endParaRPr lang="en-US"/>
        </a:p>
      </dgm:t>
    </dgm:pt>
    <dgm:pt modelId="{0F77CF20-7663-415B-9043-D553285F6938}" type="pres">
      <dgm:prSet presAssocID="{67DECD4C-2751-4000-95CD-18DD49597DA2}" presName="root2" presStyleCnt="0"/>
      <dgm:spPr/>
    </dgm:pt>
    <dgm:pt modelId="{5083E669-C52F-4A1B-B48F-AA9E8B80D9CE}" type="pres">
      <dgm:prSet presAssocID="{67DECD4C-2751-4000-95CD-18DD49597DA2}" presName="LevelTwoTextNode" presStyleLbl="node2" presStyleIdx="1" presStyleCnt="3" custScaleX="89338">
        <dgm:presLayoutVars>
          <dgm:chPref val="3"/>
        </dgm:presLayoutVars>
      </dgm:prSet>
      <dgm:spPr/>
      <dgm:t>
        <a:bodyPr/>
        <a:lstStyle/>
        <a:p>
          <a:endParaRPr lang="en-US"/>
        </a:p>
      </dgm:t>
    </dgm:pt>
    <dgm:pt modelId="{4B11329F-C9E2-4F2C-BE37-05A00D3EEF78}" type="pres">
      <dgm:prSet presAssocID="{67DECD4C-2751-4000-95CD-18DD49597DA2}" presName="level3hierChild" presStyleCnt="0"/>
      <dgm:spPr/>
    </dgm:pt>
    <dgm:pt modelId="{D0F4A525-A3BB-482F-A030-009BA1625E0C}" type="pres">
      <dgm:prSet presAssocID="{67955F72-AEB1-4B87-870C-6F3A31BB8072}" presName="conn2-1" presStyleLbl="parChTrans1D3" presStyleIdx="1" presStyleCnt="3"/>
      <dgm:spPr/>
      <dgm:t>
        <a:bodyPr/>
        <a:lstStyle/>
        <a:p>
          <a:endParaRPr lang="en-US"/>
        </a:p>
      </dgm:t>
    </dgm:pt>
    <dgm:pt modelId="{970167E2-3332-45B4-8996-31BF69B4C937}" type="pres">
      <dgm:prSet presAssocID="{67955F72-AEB1-4B87-870C-6F3A31BB8072}" presName="connTx" presStyleLbl="parChTrans1D3" presStyleIdx="1" presStyleCnt="3"/>
      <dgm:spPr/>
      <dgm:t>
        <a:bodyPr/>
        <a:lstStyle/>
        <a:p>
          <a:endParaRPr lang="en-US"/>
        </a:p>
      </dgm:t>
    </dgm:pt>
    <dgm:pt modelId="{99A3CD5C-BBE5-4418-A2A2-A613BD59F90C}" type="pres">
      <dgm:prSet presAssocID="{99DB8233-3418-4DD7-A623-21A727CDA62B}" presName="root2" presStyleCnt="0"/>
      <dgm:spPr/>
    </dgm:pt>
    <dgm:pt modelId="{E881C8D0-2298-48EF-B69A-DA250BDE82C4}" type="pres">
      <dgm:prSet presAssocID="{99DB8233-3418-4DD7-A623-21A727CDA62B}" presName="LevelTwoTextNode" presStyleLbl="node3" presStyleIdx="1" presStyleCnt="3" custScaleX="193677">
        <dgm:presLayoutVars>
          <dgm:chPref val="3"/>
        </dgm:presLayoutVars>
      </dgm:prSet>
      <dgm:spPr/>
      <dgm:t>
        <a:bodyPr/>
        <a:lstStyle/>
        <a:p>
          <a:endParaRPr lang="en-US"/>
        </a:p>
      </dgm:t>
    </dgm:pt>
    <dgm:pt modelId="{60ACD70D-D696-4D4C-B457-13525BF8858D}" type="pres">
      <dgm:prSet presAssocID="{99DB8233-3418-4DD7-A623-21A727CDA62B}" presName="level3hierChild" presStyleCnt="0"/>
      <dgm:spPr/>
    </dgm:pt>
    <dgm:pt modelId="{63E88028-1149-4E8C-8E70-7F110E7C38D4}" type="pres">
      <dgm:prSet presAssocID="{6A569D17-774F-46E3-A7B1-CBC8C9D507C3}" presName="conn2-1" presStyleLbl="parChTrans1D2" presStyleIdx="2" presStyleCnt="3"/>
      <dgm:spPr/>
      <dgm:t>
        <a:bodyPr/>
        <a:lstStyle/>
        <a:p>
          <a:endParaRPr lang="en-US"/>
        </a:p>
      </dgm:t>
    </dgm:pt>
    <dgm:pt modelId="{9F6C80DB-D480-4326-B985-08F011B95B13}" type="pres">
      <dgm:prSet presAssocID="{6A569D17-774F-46E3-A7B1-CBC8C9D507C3}" presName="connTx" presStyleLbl="parChTrans1D2" presStyleIdx="2" presStyleCnt="3"/>
      <dgm:spPr/>
      <dgm:t>
        <a:bodyPr/>
        <a:lstStyle/>
        <a:p>
          <a:endParaRPr lang="en-US"/>
        </a:p>
      </dgm:t>
    </dgm:pt>
    <dgm:pt modelId="{1ADC9316-27B3-4A9D-8634-270D67DCCA6F}" type="pres">
      <dgm:prSet presAssocID="{D8687259-4225-47E0-AB40-FE4077F76124}" presName="root2" presStyleCnt="0"/>
      <dgm:spPr/>
    </dgm:pt>
    <dgm:pt modelId="{FF4EDCDD-9D2D-4962-925A-582F898C62A4}" type="pres">
      <dgm:prSet presAssocID="{D8687259-4225-47E0-AB40-FE4077F76124}" presName="LevelTwoTextNode" presStyleLbl="node2" presStyleIdx="2" presStyleCnt="3" custScaleX="88373">
        <dgm:presLayoutVars>
          <dgm:chPref val="3"/>
        </dgm:presLayoutVars>
      </dgm:prSet>
      <dgm:spPr/>
      <dgm:t>
        <a:bodyPr/>
        <a:lstStyle/>
        <a:p>
          <a:endParaRPr lang="en-US"/>
        </a:p>
      </dgm:t>
    </dgm:pt>
    <dgm:pt modelId="{5905B150-3453-4083-BAA7-7601BEDDEB35}" type="pres">
      <dgm:prSet presAssocID="{D8687259-4225-47E0-AB40-FE4077F76124}" presName="level3hierChild" presStyleCnt="0"/>
      <dgm:spPr/>
    </dgm:pt>
    <dgm:pt modelId="{A5AB7847-4F5E-49EB-B535-E8A3B7AEC5E8}" type="pres">
      <dgm:prSet presAssocID="{5A1FF925-125A-4B1A-851A-F530A4843372}" presName="conn2-1" presStyleLbl="parChTrans1D3" presStyleIdx="2" presStyleCnt="3"/>
      <dgm:spPr/>
      <dgm:t>
        <a:bodyPr/>
        <a:lstStyle/>
        <a:p>
          <a:endParaRPr lang="en-US"/>
        </a:p>
      </dgm:t>
    </dgm:pt>
    <dgm:pt modelId="{2BD9DCCB-EAAD-4005-8C50-85018A6AE8BE}" type="pres">
      <dgm:prSet presAssocID="{5A1FF925-125A-4B1A-851A-F530A4843372}" presName="connTx" presStyleLbl="parChTrans1D3" presStyleIdx="2" presStyleCnt="3"/>
      <dgm:spPr/>
      <dgm:t>
        <a:bodyPr/>
        <a:lstStyle/>
        <a:p>
          <a:endParaRPr lang="en-US"/>
        </a:p>
      </dgm:t>
    </dgm:pt>
    <dgm:pt modelId="{7A0B8C7D-9293-4853-AFDF-7C0AB46F4CE6}" type="pres">
      <dgm:prSet presAssocID="{285608B8-2771-45B6-ACE6-9DF855041942}" presName="root2" presStyleCnt="0"/>
      <dgm:spPr/>
    </dgm:pt>
    <dgm:pt modelId="{72CD7078-2A4C-44B1-B6E1-0C076EA32F6D}" type="pres">
      <dgm:prSet presAssocID="{285608B8-2771-45B6-ACE6-9DF855041942}" presName="LevelTwoTextNode" presStyleLbl="node3" presStyleIdx="2" presStyleCnt="3" custScaleX="193356">
        <dgm:presLayoutVars>
          <dgm:chPref val="3"/>
        </dgm:presLayoutVars>
      </dgm:prSet>
      <dgm:spPr/>
      <dgm:t>
        <a:bodyPr/>
        <a:lstStyle/>
        <a:p>
          <a:endParaRPr lang="en-US"/>
        </a:p>
      </dgm:t>
    </dgm:pt>
    <dgm:pt modelId="{F55F657F-CE70-4703-B05F-4C6914A9929D}" type="pres">
      <dgm:prSet presAssocID="{285608B8-2771-45B6-ACE6-9DF855041942}" presName="level3hierChild" presStyleCnt="0"/>
      <dgm:spPr/>
    </dgm:pt>
  </dgm:ptLst>
  <dgm:cxnLst>
    <dgm:cxn modelId="{96835089-B334-466A-BB3B-91B7CAA5230D}" srcId="{67DECD4C-2751-4000-95CD-18DD49597DA2}" destId="{99DB8233-3418-4DD7-A623-21A727CDA62B}" srcOrd="0" destOrd="0" parTransId="{67955F72-AEB1-4B87-870C-6F3A31BB8072}" sibTransId="{79F95B9B-F85F-443B-B918-31F95E365268}"/>
    <dgm:cxn modelId="{501857CD-8AC7-F949-8100-893C94CD944A}" type="presOf" srcId="{6A569D17-774F-46E3-A7B1-CBC8C9D507C3}" destId="{9F6C80DB-D480-4326-B985-08F011B95B13}" srcOrd="1" destOrd="0" presId="urn:microsoft.com/office/officeart/2008/layout/HorizontalMultiLevelHierarchy"/>
    <dgm:cxn modelId="{825DC62B-35F5-384E-8734-9BB9A7CC8099}" type="presOf" srcId="{285608B8-2771-45B6-ACE6-9DF855041942}" destId="{72CD7078-2A4C-44B1-B6E1-0C076EA32F6D}" srcOrd="0" destOrd="0" presId="urn:microsoft.com/office/officeart/2008/layout/HorizontalMultiLevelHierarchy"/>
    <dgm:cxn modelId="{53349E10-5C71-C446-8E3C-9BFDAC32ABB8}" type="presOf" srcId="{1D87C24D-A12F-4D39-BD22-1BA54E5DA52B}" destId="{CEBD6784-709E-4885-A62F-D92594F4213E}" srcOrd="0" destOrd="0" presId="urn:microsoft.com/office/officeart/2008/layout/HorizontalMultiLevelHierarchy"/>
    <dgm:cxn modelId="{E495450C-7381-4246-9B9A-20156ED16A6F}" type="presOf" srcId="{6A569D17-774F-46E3-A7B1-CBC8C9D507C3}" destId="{63E88028-1149-4E8C-8E70-7F110E7C38D4}" srcOrd="0" destOrd="0" presId="urn:microsoft.com/office/officeart/2008/layout/HorizontalMultiLevelHierarchy"/>
    <dgm:cxn modelId="{6D688796-784D-495C-ABA8-C34178D5BF5A}" srcId="{1D87C24D-A12F-4D39-BD22-1BA54E5DA52B}" destId="{739C72D2-BE86-4662-AE40-93804DFC872D}" srcOrd="0" destOrd="0" parTransId="{A889EEC8-3A78-4F6B-9170-FEF4DB0882E2}" sibTransId="{005CDC19-22A3-4B3F-A15F-F7B81F028D1B}"/>
    <dgm:cxn modelId="{22F9664C-8D41-FD4D-BD82-63C659AD47AA}" type="presOf" srcId="{E893C98F-D687-46EB-91CB-4A97976D133A}" destId="{1855AF16-85AF-48FC-AE55-784C87AC425D}" srcOrd="0" destOrd="0" presId="urn:microsoft.com/office/officeart/2008/layout/HorizontalMultiLevelHierarchy"/>
    <dgm:cxn modelId="{A4EA9C7C-2EAE-4738-978B-EE9AF6759267}" srcId="{739C72D2-BE86-4662-AE40-93804DFC872D}" destId="{E893C98F-D687-46EB-91CB-4A97976D133A}" srcOrd="0" destOrd="0" parTransId="{5350CBF0-BEA5-431D-8202-D631176C8BC1}" sibTransId="{14DD1444-C73B-4FE4-9695-20E7BC3F6874}"/>
    <dgm:cxn modelId="{F45C81F9-2717-D646-8F8F-3D4BE2F307AF}" type="presOf" srcId="{25FF8BB8-8118-4E78-A1F6-21919A3EE3FE}" destId="{FB4B4D1A-C153-4BAF-95C5-59C0D26EE0B7}" srcOrd="0" destOrd="0" presId="urn:microsoft.com/office/officeart/2008/layout/HorizontalMultiLevelHierarchy"/>
    <dgm:cxn modelId="{0D6FAF1D-6C43-834A-AEB3-0B5681519D06}" type="presOf" srcId="{739C72D2-BE86-4662-AE40-93804DFC872D}" destId="{079C35D6-7D02-4677-8B8F-586B02AD88FF}" srcOrd="0" destOrd="0" presId="urn:microsoft.com/office/officeart/2008/layout/HorizontalMultiLevelHierarchy"/>
    <dgm:cxn modelId="{B277850D-68F1-E94F-B6F1-DE034268B50F}" type="presOf" srcId="{5A1FF925-125A-4B1A-851A-F530A4843372}" destId="{A5AB7847-4F5E-49EB-B535-E8A3B7AEC5E8}" srcOrd="0" destOrd="0" presId="urn:microsoft.com/office/officeart/2008/layout/HorizontalMultiLevelHierarchy"/>
    <dgm:cxn modelId="{3CA31424-C952-4D46-A789-8CE11534D1C0}" type="presOf" srcId="{67955F72-AEB1-4B87-870C-6F3A31BB8072}" destId="{D0F4A525-A3BB-482F-A030-009BA1625E0C}" srcOrd="0" destOrd="0" presId="urn:microsoft.com/office/officeart/2008/layout/HorizontalMultiLevelHierarchy"/>
    <dgm:cxn modelId="{F1F818F9-DD40-5744-A653-A1A9C6A05DFE}" type="presOf" srcId="{5350CBF0-BEA5-431D-8202-D631176C8BC1}" destId="{C8383037-AD94-45B4-A80E-8F0A5DC8196F}" srcOrd="0" destOrd="0" presId="urn:microsoft.com/office/officeart/2008/layout/HorizontalMultiLevelHierarchy"/>
    <dgm:cxn modelId="{AC292626-8FDF-BB49-8E33-5AE1CEB3535F}" type="presOf" srcId="{67955F72-AEB1-4B87-870C-6F3A31BB8072}" destId="{970167E2-3332-45B4-8996-31BF69B4C937}" srcOrd="1" destOrd="0" presId="urn:microsoft.com/office/officeart/2008/layout/HorizontalMultiLevelHierarchy"/>
    <dgm:cxn modelId="{286473EA-4EB0-BD4D-BF8B-FC8D25229A33}" type="presOf" srcId="{5A1FF925-125A-4B1A-851A-F530A4843372}" destId="{2BD9DCCB-EAAD-4005-8C50-85018A6AE8BE}" srcOrd="1" destOrd="0" presId="urn:microsoft.com/office/officeart/2008/layout/HorizontalMultiLevelHierarchy"/>
    <dgm:cxn modelId="{748F468C-8A0A-46B0-88D5-A39BF8CC5E8D}" srcId="{D8687259-4225-47E0-AB40-FE4077F76124}" destId="{285608B8-2771-45B6-ACE6-9DF855041942}" srcOrd="0" destOrd="0" parTransId="{5A1FF925-125A-4B1A-851A-F530A4843372}" sibTransId="{FAFBE259-3D7F-4479-8791-163AACD3139E}"/>
    <dgm:cxn modelId="{87D8DAA8-4BB5-471B-9AA5-9B5AE7A28157}" srcId="{1D87C24D-A12F-4D39-BD22-1BA54E5DA52B}" destId="{67DECD4C-2751-4000-95CD-18DD49597DA2}" srcOrd="1" destOrd="0" parTransId="{25FF8BB8-8118-4E78-A1F6-21919A3EE3FE}" sibTransId="{86B7EFBB-C087-4DE9-901E-65D620AB08A2}"/>
    <dgm:cxn modelId="{5BA19CD1-CAFD-DB49-9060-990EFC147517}" type="presOf" srcId="{D8687259-4225-47E0-AB40-FE4077F76124}" destId="{FF4EDCDD-9D2D-4962-925A-582F898C62A4}" srcOrd="0" destOrd="0" presId="urn:microsoft.com/office/officeart/2008/layout/HorizontalMultiLevelHierarchy"/>
    <dgm:cxn modelId="{1839CFDC-5EE9-43BB-BC78-F8F4F62179D7}" srcId="{1D87C24D-A12F-4D39-BD22-1BA54E5DA52B}" destId="{D8687259-4225-47E0-AB40-FE4077F76124}" srcOrd="2" destOrd="0" parTransId="{6A569D17-774F-46E3-A7B1-CBC8C9D507C3}" sibTransId="{66E49B01-A78E-4955-83F3-34D6F33A92EA}"/>
    <dgm:cxn modelId="{0333265A-C1A6-43E4-A655-4D144653D468}" srcId="{5BBA9F4F-B102-4DBA-8B63-30FBE805F767}" destId="{1D87C24D-A12F-4D39-BD22-1BA54E5DA52B}" srcOrd="0" destOrd="0" parTransId="{23917153-4968-4CAA-A11C-C8441B6F90D8}" sibTransId="{0250E0BF-DBD3-4D91-96BA-51413A25F57E}"/>
    <dgm:cxn modelId="{321104A2-CC15-5049-87B9-C2B767674242}" type="presOf" srcId="{5350CBF0-BEA5-431D-8202-D631176C8BC1}" destId="{132D4040-31F1-446B-9824-253470860666}" srcOrd="1" destOrd="0" presId="urn:microsoft.com/office/officeart/2008/layout/HorizontalMultiLevelHierarchy"/>
    <dgm:cxn modelId="{52431649-FE9F-9F41-BA87-D24AAB671826}" type="presOf" srcId="{A889EEC8-3A78-4F6B-9170-FEF4DB0882E2}" destId="{B3D56F51-91D0-48B1-80A5-A3A86B992ED3}" srcOrd="1" destOrd="0" presId="urn:microsoft.com/office/officeart/2008/layout/HorizontalMultiLevelHierarchy"/>
    <dgm:cxn modelId="{33AC93CC-BC26-7544-ABC1-9892A6FB77DB}" type="presOf" srcId="{5BBA9F4F-B102-4DBA-8B63-30FBE805F767}" destId="{ED70D837-20C3-497D-923B-479979773602}" srcOrd="0" destOrd="0" presId="urn:microsoft.com/office/officeart/2008/layout/HorizontalMultiLevelHierarchy"/>
    <dgm:cxn modelId="{14DD3228-6273-4643-B702-FBB64AB38890}" type="presOf" srcId="{67DECD4C-2751-4000-95CD-18DD49597DA2}" destId="{5083E669-C52F-4A1B-B48F-AA9E8B80D9CE}" srcOrd="0" destOrd="0" presId="urn:microsoft.com/office/officeart/2008/layout/HorizontalMultiLevelHierarchy"/>
    <dgm:cxn modelId="{36A9C0A2-2936-F54B-B4BB-D75C7E5A3EE3}" type="presOf" srcId="{25FF8BB8-8118-4E78-A1F6-21919A3EE3FE}" destId="{BDFA182C-4F2F-419E-8D63-A1063CEA7890}" srcOrd="1" destOrd="0" presId="urn:microsoft.com/office/officeart/2008/layout/HorizontalMultiLevelHierarchy"/>
    <dgm:cxn modelId="{04989D68-B28D-9A48-AC67-A48844177D14}" type="presOf" srcId="{A889EEC8-3A78-4F6B-9170-FEF4DB0882E2}" destId="{3D17A320-6105-49B3-8BBA-6CEACD376BDC}" srcOrd="0" destOrd="0" presId="urn:microsoft.com/office/officeart/2008/layout/HorizontalMultiLevelHierarchy"/>
    <dgm:cxn modelId="{A2A4E824-9C5C-E04C-858D-9D3868E25649}" type="presOf" srcId="{99DB8233-3418-4DD7-A623-21A727CDA62B}" destId="{E881C8D0-2298-48EF-B69A-DA250BDE82C4}" srcOrd="0" destOrd="0" presId="urn:microsoft.com/office/officeart/2008/layout/HorizontalMultiLevelHierarchy"/>
    <dgm:cxn modelId="{023FF83F-FECB-254D-BEE1-A7D99154F1CC}" type="presParOf" srcId="{ED70D837-20C3-497D-923B-479979773602}" destId="{0CBCB9F7-715C-4F60-B6AF-19CF241AE69F}" srcOrd="0" destOrd="0" presId="urn:microsoft.com/office/officeart/2008/layout/HorizontalMultiLevelHierarchy"/>
    <dgm:cxn modelId="{6D7FEBF1-4A86-4642-B12D-149DF8B47359}" type="presParOf" srcId="{0CBCB9F7-715C-4F60-B6AF-19CF241AE69F}" destId="{CEBD6784-709E-4885-A62F-D92594F4213E}" srcOrd="0" destOrd="0" presId="urn:microsoft.com/office/officeart/2008/layout/HorizontalMultiLevelHierarchy"/>
    <dgm:cxn modelId="{337C044B-20DC-2F44-AAAD-6D58CD01FB61}" type="presParOf" srcId="{0CBCB9F7-715C-4F60-B6AF-19CF241AE69F}" destId="{19D2CAB8-7016-4F5B-B903-F25F0E6E06E2}" srcOrd="1" destOrd="0" presId="urn:microsoft.com/office/officeart/2008/layout/HorizontalMultiLevelHierarchy"/>
    <dgm:cxn modelId="{56AC991F-BC32-0A4B-B682-522E2A5943EE}" type="presParOf" srcId="{19D2CAB8-7016-4F5B-B903-F25F0E6E06E2}" destId="{3D17A320-6105-49B3-8BBA-6CEACD376BDC}" srcOrd="0" destOrd="0" presId="urn:microsoft.com/office/officeart/2008/layout/HorizontalMultiLevelHierarchy"/>
    <dgm:cxn modelId="{F78EA61C-CCD0-FF45-B039-407B1FCC8D81}" type="presParOf" srcId="{3D17A320-6105-49B3-8BBA-6CEACD376BDC}" destId="{B3D56F51-91D0-48B1-80A5-A3A86B992ED3}" srcOrd="0" destOrd="0" presId="urn:microsoft.com/office/officeart/2008/layout/HorizontalMultiLevelHierarchy"/>
    <dgm:cxn modelId="{B14D21CF-5701-0543-A039-4EF50D041FA1}" type="presParOf" srcId="{19D2CAB8-7016-4F5B-B903-F25F0E6E06E2}" destId="{1ACDD35A-5B96-4A9D-BBDF-9D86D3AD9BAA}" srcOrd="1" destOrd="0" presId="urn:microsoft.com/office/officeart/2008/layout/HorizontalMultiLevelHierarchy"/>
    <dgm:cxn modelId="{79D132DB-6A04-8446-A81C-4751727DE433}" type="presParOf" srcId="{1ACDD35A-5B96-4A9D-BBDF-9D86D3AD9BAA}" destId="{079C35D6-7D02-4677-8B8F-586B02AD88FF}" srcOrd="0" destOrd="0" presId="urn:microsoft.com/office/officeart/2008/layout/HorizontalMultiLevelHierarchy"/>
    <dgm:cxn modelId="{364774C8-6E42-9342-AB1A-96DC62C80201}" type="presParOf" srcId="{1ACDD35A-5B96-4A9D-BBDF-9D86D3AD9BAA}" destId="{6EBD6D18-06CE-4B07-80FF-3EBD0C261FE0}" srcOrd="1" destOrd="0" presId="urn:microsoft.com/office/officeart/2008/layout/HorizontalMultiLevelHierarchy"/>
    <dgm:cxn modelId="{0B9BE4BE-D225-6A4A-A6E4-A3FBC7B42CF6}" type="presParOf" srcId="{6EBD6D18-06CE-4B07-80FF-3EBD0C261FE0}" destId="{C8383037-AD94-45B4-A80E-8F0A5DC8196F}" srcOrd="0" destOrd="0" presId="urn:microsoft.com/office/officeart/2008/layout/HorizontalMultiLevelHierarchy"/>
    <dgm:cxn modelId="{9FE782C1-5FC9-B44C-B83F-A45141506002}" type="presParOf" srcId="{C8383037-AD94-45B4-A80E-8F0A5DC8196F}" destId="{132D4040-31F1-446B-9824-253470860666}" srcOrd="0" destOrd="0" presId="urn:microsoft.com/office/officeart/2008/layout/HorizontalMultiLevelHierarchy"/>
    <dgm:cxn modelId="{7444B652-994A-A447-B33B-8B1E537EABDC}" type="presParOf" srcId="{6EBD6D18-06CE-4B07-80FF-3EBD0C261FE0}" destId="{0003F2EA-2772-48FB-9FA1-9B78BE0A6130}" srcOrd="1" destOrd="0" presId="urn:microsoft.com/office/officeart/2008/layout/HorizontalMultiLevelHierarchy"/>
    <dgm:cxn modelId="{2676444E-B2ED-5A4D-8002-CEBA8EA2591A}" type="presParOf" srcId="{0003F2EA-2772-48FB-9FA1-9B78BE0A6130}" destId="{1855AF16-85AF-48FC-AE55-784C87AC425D}" srcOrd="0" destOrd="0" presId="urn:microsoft.com/office/officeart/2008/layout/HorizontalMultiLevelHierarchy"/>
    <dgm:cxn modelId="{DF7790BE-F18D-A243-937A-F24BA5AC659F}" type="presParOf" srcId="{0003F2EA-2772-48FB-9FA1-9B78BE0A6130}" destId="{C8F478D1-5FF6-4C9E-87C3-DD8B3ECCCD0F}" srcOrd="1" destOrd="0" presId="urn:microsoft.com/office/officeart/2008/layout/HorizontalMultiLevelHierarchy"/>
    <dgm:cxn modelId="{DE17A40B-9E51-F341-A36A-5665C29BECB8}" type="presParOf" srcId="{19D2CAB8-7016-4F5B-B903-F25F0E6E06E2}" destId="{FB4B4D1A-C153-4BAF-95C5-59C0D26EE0B7}" srcOrd="2" destOrd="0" presId="urn:microsoft.com/office/officeart/2008/layout/HorizontalMultiLevelHierarchy"/>
    <dgm:cxn modelId="{9CBC72B1-81E2-4940-8EFB-FEF6FC4A9A53}" type="presParOf" srcId="{FB4B4D1A-C153-4BAF-95C5-59C0D26EE0B7}" destId="{BDFA182C-4F2F-419E-8D63-A1063CEA7890}" srcOrd="0" destOrd="0" presId="urn:microsoft.com/office/officeart/2008/layout/HorizontalMultiLevelHierarchy"/>
    <dgm:cxn modelId="{E0F85BFA-DA85-C347-9DAC-744E01EAB5A0}" type="presParOf" srcId="{19D2CAB8-7016-4F5B-B903-F25F0E6E06E2}" destId="{0F77CF20-7663-415B-9043-D553285F6938}" srcOrd="3" destOrd="0" presId="urn:microsoft.com/office/officeart/2008/layout/HorizontalMultiLevelHierarchy"/>
    <dgm:cxn modelId="{46F3299B-329B-D848-8A2A-EE958165904E}" type="presParOf" srcId="{0F77CF20-7663-415B-9043-D553285F6938}" destId="{5083E669-C52F-4A1B-B48F-AA9E8B80D9CE}" srcOrd="0" destOrd="0" presId="urn:microsoft.com/office/officeart/2008/layout/HorizontalMultiLevelHierarchy"/>
    <dgm:cxn modelId="{A1DAA253-052C-E84E-B86B-DE37B254CCC9}" type="presParOf" srcId="{0F77CF20-7663-415B-9043-D553285F6938}" destId="{4B11329F-C9E2-4F2C-BE37-05A00D3EEF78}" srcOrd="1" destOrd="0" presId="urn:microsoft.com/office/officeart/2008/layout/HorizontalMultiLevelHierarchy"/>
    <dgm:cxn modelId="{0E778B0F-9247-DC4D-9E4E-2E3897347DA1}" type="presParOf" srcId="{4B11329F-C9E2-4F2C-BE37-05A00D3EEF78}" destId="{D0F4A525-A3BB-482F-A030-009BA1625E0C}" srcOrd="0" destOrd="0" presId="urn:microsoft.com/office/officeart/2008/layout/HorizontalMultiLevelHierarchy"/>
    <dgm:cxn modelId="{5478963C-7257-FA43-A7D8-1B17A0BE7C8B}" type="presParOf" srcId="{D0F4A525-A3BB-482F-A030-009BA1625E0C}" destId="{970167E2-3332-45B4-8996-31BF69B4C937}" srcOrd="0" destOrd="0" presId="urn:microsoft.com/office/officeart/2008/layout/HorizontalMultiLevelHierarchy"/>
    <dgm:cxn modelId="{00A23F61-E866-3D48-A08B-1A9100ACDB5D}" type="presParOf" srcId="{4B11329F-C9E2-4F2C-BE37-05A00D3EEF78}" destId="{99A3CD5C-BBE5-4418-A2A2-A613BD59F90C}" srcOrd="1" destOrd="0" presId="urn:microsoft.com/office/officeart/2008/layout/HorizontalMultiLevelHierarchy"/>
    <dgm:cxn modelId="{3436336A-45E9-234A-826B-472CCC9C31DF}" type="presParOf" srcId="{99A3CD5C-BBE5-4418-A2A2-A613BD59F90C}" destId="{E881C8D0-2298-48EF-B69A-DA250BDE82C4}" srcOrd="0" destOrd="0" presId="urn:microsoft.com/office/officeart/2008/layout/HorizontalMultiLevelHierarchy"/>
    <dgm:cxn modelId="{43799FCF-ED9D-9349-88D6-9DB9141A5EF5}" type="presParOf" srcId="{99A3CD5C-BBE5-4418-A2A2-A613BD59F90C}" destId="{60ACD70D-D696-4D4C-B457-13525BF8858D}" srcOrd="1" destOrd="0" presId="urn:microsoft.com/office/officeart/2008/layout/HorizontalMultiLevelHierarchy"/>
    <dgm:cxn modelId="{02E6A453-59A7-0742-8439-2A53A439AA2B}" type="presParOf" srcId="{19D2CAB8-7016-4F5B-B903-F25F0E6E06E2}" destId="{63E88028-1149-4E8C-8E70-7F110E7C38D4}" srcOrd="4" destOrd="0" presId="urn:microsoft.com/office/officeart/2008/layout/HorizontalMultiLevelHierarchy"/>
    <dgm:cxn modelId="{000001F1-D803-8E42-AC1A-1042709D861E}" type="presParOf" srcId="{63E88028-1149-4E8C-8E70-7F110E7C38D4}" destId="{9F6C80DB-D480-4326-B985-08F011B95B13}" srcOrd="0" destOrd="0" presId="urn:microsoft.com/office/officeart/2008/layout/HorizontalMultiLevelHierarchy"/>
    <dgm:cxn modelId="{59537FFF-2C29-D843-A567-994057C2A6CB}" type="presParOf" srcId="{19D2CAB8-7016-4F5B-B903-F25F0E6E06E2}" destId="{1ADC9316-27B3-4A9D-8634-270D67DCCA6F}" srcOrd="5" destOrd="0" presId="urn:microsoft.com/office/officeart/2008/layout/HorizontalMultiLevelHierarchy"/>
    <dgm:cxn modelId="{9C4EC75C-5A91-8C44-BB30-BD5D8E59C7F7}" type="presParOf" srcId="{1ADC9316-27B3-4A9D-8634-270D67DCCA6F}" destId="{FF4EDCDD-9D2D-4962-925A-582F898C62A4}" srcOrd="0" destOrd="0" presId="urn:microsoft.com/office/officeart/2008/layout/HorizontalMultiLevelHierarchy"/>
    <dgm:cxn modelId="{ED5D2616-428F-AF45-8181-042715DAF3D8}" type="presParOf" srcId="{1ADC9316-27B3-4A9D-8634-270D67DCCA6F}" destId="{5905B150-3453-4083-BAA7-7601BEDDEB35}" srcOrd="1" destOrd="0" presId="urn:microsoft.com/office/officeart/2008/layout/HorizontalMultiLevelHierarchy"/>
    <dgm:cxn modelId="{EF5FAF1B-B7D2-8B44-92F5-4B9681728B33}" type="presParOf" srcId="{5905B150-3453-4083-BAA7-7601BEDDEB35}" destId="{A5AB7847-4F5E-49EB-B535-E8A3B7AEC5E8}" srcOrd="0" destOrd="0" presId="urn:microsoft.com/office/officeart/2008/layout/HorizontalMultiLevelHierarchy"/>
    <dgm:cxn modelId="{8C9D0A9A-1FA3-A740-AC84-F489E60C7A75}" type="presParOf" srcId="{A5AB7847-4F5E-49EB-B535-E8A3B7AEC5E8}" destId="{2BD9DCCB-EAAD-4005-8C50-85018A6AE8BE}" srcOrd="0" destOrd="0" presId="urn:microsoft.com/office/officeart/2008/layout/HorizontalMultiLevelHierarchy"/>
    <dgm:cxn modelId="{A43513CC-ADB6-3A41-A242-7E41765BB8C1}" type="presParOf" srcId="{5905B150-3453-4083-BAA7-7601BEDDEB35}" destId="{7A0B8C7D-9293-4853-AFDF-7C0AB46F4CE6}" srcOrd="1" destOrd="0" presId="urn:microsoft.com/office/officeart/2008/layout/HorizontalMultiLevelHierarchy"/>
    <dgm:cxn modelId="{34106EF2-97BB-E545-8550-08DE5B5AAF49}" type="presParOf" srcId="{7A0B8C7D-9293-4853-AFDF-7C0AB46F4CE6}" destId="{72CD7078-2A4C-44B1-B6E1-0C076EA32F6D}" srcOrd="0" destOrd="0" presId="urn:microsoft.com/office/officeart/2008/layout/HorizontalMultiLevelHierarchy"/>
    <dgm:cxn modelId="{F70F7E1E-A7DF-B440-BEF4-1506BB28DDAA}" type="presParOf" srcId="{7A0B8C7D-9293-4853-AFDF-7C0AB46F4CE6}" destId="{F55F657F-CE70-4703-B05F-4C6914A9929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0CDF5E-6271-4E66-BDE3-53C4944098E7}"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AA11D70D-1582-4AD6-9EBA-C70CB6E12724}">
      <dgm:prSet phldrT="[Text]" custT="1"/>
      <dgm:spPr/>
      <dgm:t>
        <a:bodyPr/>
        <a:lstStyle/>
        <a:p>
          <a:r>
            <a:rPr lang="en-GB" sz="1600" dirty="0"/>
            <a:t>The Architecture for an African Disability Rights Mechanism (AADRM)</a:t>
          </a:r>
          <a:endParaRPr lang="en-US" sz="1600" dirty="0"/>
        </a:p>
      </dgm:t>
    </dgm:pt>
    <dgm:pt modelId="{3CB23B76-C917-4747-880A-25FF269E51E2}" type="parTrans" cxnId="{398B00F9-829B-4517-A7DD-BCC3CF08FF26}">
      <dgm:prSet/>
      <dgm:spPr/>
      <dgm:t>
        <a:bodyPr/>
        <a:lstStyle/>
        <a:p>
          <a:endParaRPr lang="en-US"/>
        </a:p>
      </dgm:t>
    </dgm:pt>
    <dgm:pt modelId="{F1D25715-9222-4304-B5A3-A5050E3AC3C9}" type="sibTrans" cxnId="{398B00F9-829B-4517-A7DD-BCC3CF08FF26}">
      <dgm:prSet/>
      <dgm:spPr/>
      <dgm:t>
        <a:bodyPr/>
        <a:lstStyle/>
        <a:p>
          <a:endParaRPr lang="en-US"/>
        </a:p>
      </dgm:t>
    </dgm:pt>
    <dgm:pt modelId="{C0E5BA3A-0F6A-4309-8E81-1CD6506C55FC}">
      <dgm:prSet phldrT="[Text]" custT="1"/>
      <dgm:spPr/>
      <dgm:t>
        <a:bodyPr/>
        <a:lstStyle/>
        <a:p>
          <a:r>
            <a:rPr lang="en-GB" sz="1600" dirty="0"/>
            <a:t>An Alliance-based Strategy for Formulating a Disability Strategy for Africa (2011- 2019)</a:t>
          </a:r>
          <a:endParaRPr lang="en-US" sz="1600" dirty="0"/>
        </a:p>
      </dgm:t>
    </dgm:pt>
    <dgm:pt modelId="{DBCD2E7C-779E-4A8B-A8F6-485312813ABD}" type="parTrans" cxnId="{5589AE85-DD17-4A36-8414-9A5D76BFA932}">
      <dgm:prSet/>
      <dgm:spPr/>
      <dgm:t>
        <a:bodyPr/>
        <a:lstStyle/>
        <a:p>
          <a:endParaRPr lang="en-US"/>
        </a:p>
      </dgm:t>
    </dgm:pt>
    <dgm:pt modelId="{9662049D-1C59-4417-82B9-A8B4EC96D0A7}" type="sibTrans" cxnId="{5589AE85-DD17-4A36-8414-9A5D76BFA932}">
      <dgm:prSet/>
      <dgm:spPr/>
      <dgm:t>
        <a:bodyPr/>
        <a:lstStyle/>
        <a:p>
          <a:endParaRPr lang="en-US"/>
        </a:p>
      </dgm:t>
    </dgm:pt>
    <dgm:pt modelId="{71BADAB3-6CB1-48C6-99E1-BB264BE0412D}">
      <dgm:prSet phldrT="[Text]" custT="1"/>
      <dgm:spPr/>
      <dgm:t>
        <a:bodyPr/>
        <a:lstStyle/>
        <a:p>
          <a:r>
            <a:rPr lang="en-US" sz="1600" b="0" i="0" dirty="0"/>
            <a:t>Communities of Practice in Disability Advocacy for Mainstreaming (COPDAM)</a:t>
          </a:r>
          <a:endParaRPr lang="en-US" sz="1600" dirty="0"/>
        </a:p>
      </dgm:t>
    </dgm:pt>
    <dgm:pt modelId="{BB75CCE8-A742-4CCF-B704-2DA6CBB43FBA}" type="parTrans" cxnId="{E36AF56B-22EB-44A3-8899-95DCB4D34661}">
      <dgm:prSet/>
      <dgm:spPr/>
      <dgm:t>
        <a:bodyPr/>
        <a:lstStyle/>
        <a:p>
          <a:endParaRPr lang="en-US"/>
        </a:p>
      </dgm:t>
    </dgm:pt>
    <dgm:pt modelId="{24B811F0-F659-4A7C-9EFC-CF2BB29492D3}" type="sibTrans" cxnId="{E36AF56B-22EB-44A3-8899-95DCB4D34661}">
      <dgm:prSet/>
      <dgm:spPr/>
      <dgm:t>
        <a:bodyPr/>
        <a:lstStyle/>
        <a:p>
          <a:endParaRPr lang="en-US"/>
        </a:p>
      </dgm:t>
    </dgm:pt>
    <dgm:pt modelId="{4FAB09A0-CBD9-49BC-AADA-819CAF96EBB7}">
      <dgm:prSet phldrT="[Text]" custT="1"/>
      <dgm:spPr/>
      <dgm:t>
        <a:bodyPr/>
        <a:lstStyle/>
        <a:p>
          <a:r>
            <a:rPr lang="en-GB" sz="1600" dirty="0"/>
            <a:t>Improving the quality of life of people with Disabilities in Africa through policies and strategies related to human rights for persons with disabilities (CRPD and the AU African Charter for Human and People’s Rights)</a:t>
          </a:r>
          <a:endParaRPr lang="en-US" sz="1600" dirty="0"/>
        </a:p>
      </dgm:t>
    </dgm:pt>
    <dgm:pt modelId="{D5217DAB-ADA2-40CA-8F07-3677AB0666B2}" type="parTrans" cxnId="{29545FD2-09B2-450D-9E02-6A4B136C9FB4}">
      <dgm:prSet/>
      <dgm:spPr/>
      <dgm:t>
        <a:bodyPr/>
        <a:lstStyle/>
        <a:p>
          <a:endParaRPr lang="en-US"/>
        </a:p>
      </dgm:t>
    </dgm:pt>
    <dgm:pt modelId="{0B8E5335-2455-4F7D-AA3E-0AD908276891}" type="sibTrans" cxnId="{29545FD2-09B2-450D-9E02-6A4B136C9FB4}">
      <dgm:prSet/>
      <dgm:spPr/>
      <dgm:t>
        <a:bodyPr/>
        <a:lstStyle/>
        <a:p>
          <a:endParaRPr lang="en-US"/>
        </a:p>
      </dgm:t>
    </dgm:pt>
    <dgm:pt modelId="{8E59909B-F499-401C-BC6F-2C5B92C79472}">
      <dgm:prSet phldrT="[Text]" custT="1"/>
      <dgm:spPr/>
      <dgm:t>
        <a:bodyPr/>
        <a:lstStyle/>
        <a:p>
          <a:r>
            <a:rPr lang="en-GB" sz="1600" dirty="0"/>
            <a:t>strengthening and capacitating the alliance for effective participation in political and societal dialogues on inclusion of disability in Africa</a:t>
          </a:r>
          <a:endParaRPr lang="en-US" sz="1600" dirty="0"/>
        </a:p>
      </dgm:t>
    </dgm:pt>
    <dgm:pt modelId="{3DB7F8E7-7F6E-4B98-99FB-AE43B2B93553}" type="parTrans" cxnId="{03970988-39B0-45C0-B10B-4C359B1B0434}">
      <dgm:prSet/>
      <dgm:spPr/>
      <dgm:t>
        <a:bodyPr/>
        <a:lstStyle/>
        <a:p>
          <a:endParaRPr lang="en-US"/>
        </a:p>
      </dgm:t>
    </dgm:pt>
    <dgm:pt modelId="{DEB12A0C-A345-4706-8C63-2A711FFCBF38}" type="sibTrans" cxnId="{03970988-39B0-45C0-B10B-4C359B1B0434}">
      <dgm:prSet/>
      <dgm:spPr/>
      <dgm:t>
        <a:bodyPr/>
        <a:lstStyle/>
        <a:p>
          <a:endParaRPr lang="en-US"/>
        </a:p>
      </dgm:t>
    </dgm:pt>
    <dgm:pt modelId="{C91970BF-A9FC-4402-A3A7-0C6644EF6F1E}">
      <dgm:prSet phldrT="[Text]" custT="1"/>
      <dgm:spPr/>
      <dgm:t>
        <a:bodyPr/>
        <a:lstStyle/>
        <a:p>
          <a:r>
            <a:rPr lang="en-GB" sz="1600" dirty="0"/>
            <a:t>The development of national disability mainstreaming plans for government ministries with monitoring frameworks in 5 African countries (Lesotho, South Africa, Madagascar, Malawi, Zambia and Zimbabwe) </a:t>
          </a:r>
          <a:endParaRPr lang="en-US" sz="1600" dirty="0"/>
        </a:p>
      </dgm:t>
    </dgm:pt>
    <dgm:pt modelId="{6B6E7DA5-178C-4C00-9F78-3AB654DC4E98}" type="parTrans" cxnId="{61223FD0-5E6D-4537-889D-0ECC7479B56C}">
      <dgm:prSet/>
      <dgm:spPr/>
      <dgm:t>
        <a:bodyPr/>
        <a:lstStyle/>
        <a:p>
          <a:endParaRPr lang="en-US"/>
        </a:p>
      </dgm:t>
    </dgm:pt>
    <dgm:pt modelId="{21631595-64EC-43DB-B3A2-459173AEB385}" type="sibTrans" cxnId="{61223FD0-5E6D-4537-889D-0ECC7479B56C}">
      <dgm:prSet/>
      <dgm:spPr/>
      <dgm:t>
        <a:bodyPr/>
        <a:lstStyle/>
        <a:p>
          <a:endParaRPr lang="en-US"/>
        </a:p>
      </dgm:t>
    </dgm:pt>
    <dgm:pt modelId="{DBD29960-25F4-4DB9-9509-FB4AF465C6A2}">
      <dgm:prSet phldrT="[Text]" custT="1"/>
      <dgm:spPr/>
      <dgm:t>
        <a:bodyPr/>
        <a:lstStyle/>
        <a:p>
          <a:r>
            <a:rPr lang="en-GB" sz="1600" dirty="0" smtClean="0"/>
            <a:t>governments and </a:t>
          </a:r>
          <a:r>
            <a:rPr lang="en-GB" sz="1600" dirty="0"/>
            <a:t>CSOs with increased knowledge and have shared best practise in disability inclusion in policies, plans and programmes </a:t>
          </a:r>
          <a:endParaRPr lang="en-US" sz="1600" dirty="0"/>
        </a:p>
      </dgm:t>
    </dgm:pt>
    <dgm:pt modelId="{6A0D05CE-DE96-4664-84FF-498E864B1E7F}" type="parTrans" cxnId="{87454AAC-0775-470C-A7B9-F419F74E6C04}">
      <dgm:prSet/>
      <dgm:spPr/>
      <dgm:t>
        <a:bodyPr/>
        <a:lstStyle/>
        <a:p>
          <a:endParaRPr lang="en-US"/>
        </a:p>
      </dgm:t>
    </dgm:pt>
    <dgm:pt modelId="{B6C29353-CF75-4791-809B-7E10AB2C1326}" type="sibTrans" cxnId="{87454AAC-0775-470C-A7B9-F419F74E6C04}">
      <dgm:prSet/>
      <dgm:spPr/>
      <dgm:t>
        <a:bodyPr/>
        <a:lstStyle/>
        <a:p>
          <a:endParaRPr lang="en-US"/>
        </a:p>
      </dgm:t>
    </dgm:pt>
    <dgm:pt modelId="{59F3FBE0-9C63-4595-B47E-CF8C1BD24787}" type="pres">
      <dgm:prSet presAssocID="{FB0CDF5E-6271-4E66-BDE3-53C4944098E7}" presName="linear" presStyleCnt="0">
        <dgm:presLayoutVars>
          <dgm:dir/>
          <dgm:animLvl val="lvl"/>
          <dgm:resizeHandles val="exact"/>
        </dgm:presLayoutVars>
      </dgm:prSet>
      <dgm:spPr/>
      <dgm:t>
        <a:bodyPr/>
        <a:lstStyle/>
        <a:p>
          <a:endParaRPr lang="en-US"/>
        </a:p>
      </dgm:t>
    </dgm:pt>
    <dgm:pt modelId="{AA1E15A5-462E-474B-926A-6FF986D60492}" type="pres">
      <dgm:prSet presAssocID="{AA11D70D-1582-4AD6-9EBA-C70CB6E12724}" presName="parentLin" presStyleCnt="0"/>
      <dgm:spPr/>
    </dgm:pt>
    <dgm:pt modelId="{446CFE3E-7B05-4B19-8314-7A64D8EE7D25}" type="pres">
      <dgm:prSet presAssocID="{AA11D70D-1582-4AD6-9EBA-C70CB6E12724}" presName="parentLeftMargin" presStyleLbl="node1" presStyleIdx="0" presStyleCnt="2"/>
      <dgm:spPr/>
      <dgm:t>
        <a:bodyPr/>
        <a:lstStyle/>
        <a:p>
          <a:endParaRPr lang="en-US"/>
        </a:p>
      </dgm:t>
    </dgm:pt>
    <dgm:pt modelId="{ED660FA3-2E58-4C71-9047-85CFDCA5E25D}" type="pres">
      <dgm:prSet presAssocID="{AA11D70D-1582-4AD6-9EBA-C70CB6E12724}" presName="parentText" presStyleLbl="node1" presStyleIdx="0" presStyleCnt="2">
        <dgm:presLayoutVars>
          <dgm:chMax val="0"/>
          <dgm:bulletEnabled val="1"/>
        </dgm:presLayoutVars>
      </dgm:prSet>
      <dgm:spPr/>
      <dgm:t>
        <a:bodyPr/>
        <a:lstStyle/>
        <a:p>
          <a:endParaRPr lang="en-US"/>
        </a:p>
      </dgm:t>
    </dgm:pt>
    <dgm:pt modelId="{01FB01B9-34AC-40E2-B3EF-A61B522AF399}" type="pres">
      <dgm:prSet presAssocID="{AA11D70D-1582-4AD6-9EBA-C70CB6E12724}" presName="negativeSpace" presStyleCnt="0"/>
      <dgm:spPr/>
    </dgm:pt>
    <dgm:pt modelId="{1C623980-028B-499E-BEB8-7C141AE0FBC1}" type="pres">
      <dgm:prSet presAssocID="{AA11D70D-1582-4AD6-9EBA-C70CB6E12724}" presName="childText" presStyleLbl="conFgAcc1" presStyleIdx="0" presStyleCnt="2">
        <dgm:presLayoutVars>
          <dgm:bulletEnabled val="1"/>
        </dgm:presLayoutVars>
      </dgm:prSet>
      <dgm:spPr/>
      <dgm:t>
        <a:bodyPr/>
        <a:lstStyle/>
        <a:p>
          <a:endParaRPr lang="en-US"/>
        </a:p>
      </dgm:t>
    </dgm:pt>
    <dgm:pt modelId="{83CD5D2D-B4B0-4798-B1BD-7367004A40A1}" type="pres">
      <dgm:prSet presAssocID="{F1D25715-9222-4304-B5A3-A5050E3AC3C9}" presName="spaceBetweenRectangles" presStyleCnt="0"/>
      <dgm:spPr/>
    </dgm:pt>
    <dgm:pt modelId="{923A9F7F-FD25-4F58-9DA1-D0D4512A68C7}" type="pres">
      <dgm:prSet presAssocID="{71BADAB3-6CB1-48C6-99E1-BB264BE0412D}" presName="parentLin" presStyleCnt="0"/>
      <dgm:spPr/>
    </dgm:pt>
    <dgm:pt modelId="{0DF03838-409A-4E20-BD81-C83AF41E78C5}" type="pres">
      <dgm:prSet presAssocID="{71BADAB3-6CB1-48C6-99E1-BB264BE0412D}" presName="parentLeftMargin" presStyleLbl="node1" presStyleIdx="0" presStyleCnt="2"/>
      <dgm:spPr/>
      <dgm:t>
        <a:bodyPr/>
        <a:lstStyle/>
        <a:p>
          <a:endParaRPr lang="en-US"/>
        </a:p>
      </dgm:t>
    </dgm:pt>
    <dgm:pt modelId="{F2CF4FD7-6CBB-4FE8-9BF9-C99B4C6C88FE}" type="pres">
      <dgm:prSet presAssocID="{71BADAB3-6CB1-48C6-99E1-BB264BE0412D}" presName="parentText" presStyleLbl="node1" presStyleIdx="1" presStyleCnt="2">
        <dgm:presLayoutVars>
          <dgm:chMax val="0"/>
          <dgm:bulletEnabled val="1"/>
        </dgm:presLayoutVars>
      </dgm:prSet>
      <dgm:spPr/>
      <dgm:t>
        <a:bodyPr/>
        <a:lstStyle/>
        <a:p>
          <a:endParaRPr lang="en-US"/>
        </a:p>
      </dgm:t>
    </dgm:pt>
    <dgm:pt modelId="{C3BD7DAF-5CD1-4EE0-86DC-A425D9160CDE}" type="pres">
      <dgm:prSet presAssocID="{71BADAB3-6CB1-48C6-99E1-BB264BE0412D}" presName="negativeSpace" presStyleCnt="0"/>
      <dgm:spPr/>
    </dgm:pt>
    <dgm:pt modelId="{B3B4FBDE-6B08-4CB7-AA23-DD7157AE1954}" type="pres">
      <dgm:prSet presAssocID="{71BADAB3-6CB1-48C6-99E1-BB264BE0412D}" presName="childText" presStyleLbl="conFgAcc1" presStyleIdx="1" presStyleCnt="2">
        <dgm:presLayoutVars>
          <dgm:bulletEnabled val="1"/>
        </dgm:presLayoutVars>
      </dgm:prSet>
      <dgm:spPr/>
      <dgm:t>
        <a:bodyPr/>
        <a:lstStyle/>
        <a:p>
          <a:endParaRPr lang="en-US"/>
        </a:p>
      </dgm:t>
    </dgm:pt>
  </dgm:ptLst>
  <dgm:cxnLst>
    <dgm:cxn modelId="{61223FD0-5E6D-4537-889D-0ECC7479B56C}" srcId="{71BADAB3-6CB1-48C6-99E1-BB264BE0412D}" destId="{C91970BF-A9FC-4402-A3A7-0C6644EF6F1E}" srcOrd="1" destOrd="0" parTransId="{6B6E7DA5-178C-4C00-9F78-3AB654DC4E98}" sibTransId="{21631595-64EC-43DB-B3A2-459173AEB385}"/>
    <dgm:cxn modelId="{65BCC291-7E11-8C4B-AE7D-435A70F67307}" type="presOf" srcId="{71BADAB3-6CB1-48C6-99E1-BB264BE0412D}" destId="{F2CF4FD7-6CBB-4FE8-9BF9-C99B4C6C88FE}" srcOrd="1" destOrd="0" presId="urn:microsoft.com/office/officeart/2005/8/layout/list1"/>
    <dgm:cxn modelId="{8ED367F3-4F9D-B240-97D2-5DD94E3C3038}" type="presOf" srcId="{FB0CDF5E-6271-4E66-BDE3-53C4944098E7}" destId="{59F3FBE0-9C63-4595-B47E-CF8C1BD24787}" srcOrd="0" destOrd="0" presId="urn:microsoft.com/office/officeart/2005/8/layout/list1"/>
    <dgm:cxn modelId="{6170C2CC-0419-494D-A6ED-07DF86CB1E51}" type="presOf" srcId="{C91970BF-A9FC-4402-A3A7-0C6644EF6F1E}" destId="{B3B4FBDE-6B08-4CB7-AA23-DD7157AE1954}" srcOrd="0" destOrd="1" presId="urn:microsoft.com/office/officeart/2005/8/layout/list1"/>
    <dgm:cxn modelId="{244EBF12-6A0A-654E-9607-8506A7BA4563}" type="presOf" srcId="{DBD29960-25F4-4DB9-9509-FB4AF465C6A2}" destId="{B3B4FBDE-6B08-4CB7-AA23-DD7157AE1954}" srcOrd="0" destOrd="2" presId="urn:microsoft.com/office/officeart/2005/8/layout/list1"/>
    <dgm:cxn modelId="{398B00F9-829B-4517-A7DD-BCC3CF08FF26}" srcId="{FB0CDF5E-6271-4E66-BDE3-53C4944098E7}" destId="{AA11D70D-1582-4AD6-9EBA-C70CB6E12724}" srcOrd="0" destOrd="0" parTransId="{3CB23B76-C917-4747-880A-25FF269E51E2}" sibTransId="{F1D25715-9222-4304-B5A3-A5050E3AC3C9}"/>
    <dgm:cxn modelId="{7A7543B0-21D6-1049-B5F9-D246E6775D58}" type="presOf" srcId="{C0E5BA3A-0F6A-4309-8E81-1CD6506C55FC}" destId="{1C623980-028B-499E-BEB8-7C141AE0FBC1}" srcOrd="0" destOrd="0" presId="urn:microsoft.com/office/officeart/2005/8/layout/list1"/>
    <dgm:cxn modelId="{5F20078A-8450-3D46-B7E7-0EC42AB40A5B}" type="presOf" srcId="{8E59909B-F499-401C-BC6F-2C5B92C79472}" destId="{B3B4FBDE-6B08-4CB7-AA23-DD7157AE1954}" srcOrd="0" destOrd="0" presId="urn:microsoft.com/office/officeart/2005/8/layout/list1"/>
    <dgm:cxn modelId="{03970988-39B0-45C0-B10B-4C359B1B0434}" srcId="{71BADAB3-6CB1-48C6-99E1-BB264BE0412D}" destId="{8E59909B-F499-401C-BC6F-2C5B92C79472}" srcOrd="0" destOrd="0" parTransId="{3DB7F8E7-7F6E-4B98-99FB-AE43B2B93553}" sibTransId="{DEB12A0C-A345-4706-8C63-2A711FFCBF38}"/>
    <dgm:cxn modelId="{D444777C-12A4-6744-A072-29A681EF97BA}" type="presOf" srcId="{AA11D70D-1582-4AD6-9EBA-C70CB6E12724}" destId="{446CFE3E-7B05-4B19-8314-7A64D8EE7D25}" srcOrd="0" destOrd="0" presId="urn:microsoft.com/office/officeart/2005/8/layout/list1"/>
    <dgm:cxn modelId="{2EA07AF4-6008-704F-AAFB-28468A9D35E9}" type="presOf" srcId="{AA11D70D-1582-4AD6-9EBA-C70CB6E12724}" destId="{ED660FA3-2E58-4C71-9047-85CFDCA5E25D}" srcOrd="1" destOrd="0" presId="urn:microsoft.com/office/officeart/2005/8/layout/list1"/>
    <dgm:cxn modelId="{29545FD2-09B2-450D-9E02-6A4B136C9FB4}" srcId="{AA11D70D-1582-4AD6-9EBA-C70CB6E12724}" destId="{4FAB09A0-CBD9-49BC-AADA-819CAF96EBB7}" srcOrd="1" destOrd="0" parTransId="{D5217DAB-ADA2-40CA-8F07-3677AB0666B2}" sibTransId="{0B8E5335-2455-4F7D-AA3E-0AD908276891}"/>
    <dgm:cxn modelId="{E36AF56B-22EB-44A3-8899-95DCB4D34661}" srcId="{FB0CDF5E-6271-4E66-BDE3-53C4944098E7}" destId="{71BADAB3-6CB1-48C6-99E1-BB264BE0412D}" srcOrd="1" destOrd="0" parTransId="{BB75CCE8-A742-4CCF-B704-2DA6CBB43FBA}" sibTransId="{24B811F0-F659-4A7C-9EFC-CF2BB29492D3}"/>
    <dgm:cxn modelId="{87454AAC-0775-470C-A7B9-F419F74E6C04}" srcId="{71BADAB3-6CB1-48C6-99E1-BB264BE0412D}" destId="{DBD29960-25F4-4DB9-9509-FB4AF465C6A2}" srcOrd="2" destOrd="0" parTransId="{6A0D05CE-DE96-4664-84FF-498E864B1E7F}" sibTransId="{B6C29353-CF75-4791-809B-7E10AB2C1326}"/>
    <dgm:cxn modelId="{F11E9148-E619-A441-834D-CA9A897A0859}" type="presOf" srcId="{71BADAB3-6CB1-48C6-99E1-BB264BE0412D}" destId="{0DF03838-409A-4E20-BD81-C83AF41E78C5}" srcOrd="0" destOrd="0" presId="urn:microsoft.com/office/officeart/2005/8/layout/list1"/>
    <dgm:cxn modelId="{5589AE85-DD17-4A36-8414-9A5D76BFA932}" srcId="{AA11D70D-1582-4AD6-9EBA-C70CB6E12724}" destId="{C0E5BA3A-0F6A-4309-8E81-1CD6506C55FC}" srcOrd="0" destOrd="0" parTransId="{DBCD2E7C-779E-4A8B-A8F6-485312813ABD}" sibTransId="{9662049D-1C59-4417-82B9-A8B4EC96D0A7}"/>
    <dgm:cxn modelId="{174F28CC-6A71-7445-B994-F9E31EF7EF8F}" type="presOf" srcId="{4FAB09A0-CBD9-49BC-AADA-819CAF96EBB7}" destId="{1C623980-028B-499E-BEB8-7C141AE0FBC1}" srcOrd="0" destOrd="1" presId="urn:microsoft.com/office/officeart/2005/8/layout/list1"/>
    <dgm:cxn modelId="{E75ACD03-4607-534B-B8E6-E934A838B5A8}" type="presParOf" srcId="{59F3FBE0-9C63-4595-B47E-CF8C1BD24787}" destId="{AA1E15A5-462E-474B-926A-6FF986D60492}" srcOrd="0" destOrd="0" presId="urn:microsoft.com/office/officeart/2005/8/layout/list1"/>
    <dgm:cxn modelId="{007E46A9-44AB-3A44-8725-CBE4CA7037E1}" type="presParOf" srcId="{AA1E15A5-462E-474B-926A-6FF986D60492}" destId="{446CFE3E-7B05-4B19-8314-7A64D8EE7D25}" srcOrd="0" destOrd="0" presId="urn:microsoft.com/office/officeart/2005/8/layout/list1"/>
    <dgm:cxn modelId="{2B1F0FBD-4656-FB49-9C56-EC2FEAD0879A}" type="presParOf" srcId="{AA1E15A5-462E-474B-926A-6FF986D60492}" destId="{ED660FA3-2E58-4C71-9047-85CFDCA5E25D}" srcOrd="1" destOrd="0" presId="urn:microsoft.com/office/officeart/2005/8/layout/list1"/>
    <dgm:cxn modelId="{309E5E6F-7DFA-3341-8842-C671CB2164A6}" type="presParOf" srcId="{59F3FBE0-9C63-4595-B47E-CF8C1BD24787}" destId="{01FB01B9-34AC-40E2-B3EF-A61B522AF399}" srcOrd="1" destOrd="0" presId="urn:microsoft.com/office/officeart/2005/8/layout/list1"/>
    <dgm:cxn modelId="{41C51FB8-9821-4B45-9427-17D4B5D505E6}" type="presParOf" srcId="{59F3FBE0-9C63-4595-B47E-CF8C1BD24787}" destId="{1C623980-028B-499E-BEB8-7C141AE0FBC1}" srcOrd="2" destOrd="0" presId="urn:microsoft.com/office/officeart/2005/8/layout/list1"/>
    <dgm:cxn modelId="{09572399-9509-FD4E-8D05-4EE6A6CEA2DE}" type="presParOf" srcId="{59F3FBE0-9C63-4595-B47E-CF8C1BD24787}" destId="{83CD5D2D-B4B0-4798-B1BD-7367004A40A1}" srcOrd="3" destOrd="0" presId="urn:microsoft.com/office/officeart/2005/8/layout/list1"/>
    <dgm:cxn modelId="{471124B2-6EC3-6D4E-8EA5-0A5D05B347CD}" type="presParOf" srcId="{59F3FBE0-9C63-4595-B47E-CF8C1BD24787}" destId="{923A9F7F-FD25-4F58-9DA1-D0D4512A68C7}" srcOrd="4" destOrd="0" presId="urn:microsoft.com/office/officeart/2005/8/layout/list1"/>
    <dgm:cxn modelId="{483C6161-798D-CD48-B70D-52B168F21539}" type="presParOf" srcId="{923A9F7F-FD25-4F58-9DA1-D0D4512A68C7}" destId="{0DF03838-409A-4E20-BD81-C83AF41E78C5}" srcOrd="0" destOrd="0" presId="urn:microsoft.com/office/officeart/2005/8/layout/list1"/>
    <dgm:cxn modelId="{5B0DD582-88AA-5D41-AE03-8791085DECE4}" type="presParOf" srcId="{923A9F7F-FD25-4F58-9DA1-D0D4512A68C7}" destId="{F2CF4FD7-6CBB-4FE8-9BF9-C99B4C6C88FE}" srcOrd="1" destOrd="0" presId="urn:microsoft.com/office/officeart/2005/8/layout/list1"/>
    <dgm:cxn modelId="{C2E255AD-A5F1-7443-8FF1-AFA26CF0E2AC}" type="presParOf" srcId="{59F3FBE0-9C63-4595-B47E-CF8C1BD24787}" destId="{C3BD7DAF-5CD1-4EE0-86DC-A425D9160CDE}" srcOrd="5" destOrd="0" presId="urn:microsoft.com/office/officeart/2005/8/layout/list1"/>
    <dgm:cxn modelId="{894D2861-07ED-7846-A791-ACCAD4CEA7F1}" type="presParOf" srcId="{59F3FBE0-9C63-4595-B47E-CF8C1BD24787}" destId="{B3B4FBDE-6B08-4CB7-AA23-DD7157AE195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8C9136-C46A-413E-8489-08A52F87685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D441B97-9260-4CF2-9AC3-3B27872907D5}">
      <dgm:prSet phldrT="[Text]" custT="1"/>
      <dgm:spPr/>
      <dgm:t>
        <a:bodyPr/>
        <a:lstStyle/>
        <a:p>
          <a:r>
            <a:rPr lang="en-US" sz="1600" dirty="0"/>
            <a:t>Results</a:t>
          </a:r>
        </a:p>
      </dgm:t>
    </dgm:pt>
    <dgm:pt modelId="{5FDCCFA0-DE07-401F-91BF-831FDC2E77D4}" type="parTrans" cxnId="{3A0F355B-3756-49BE-99BA-B614BFBAAE0F}">
      <dgm:prSet/>
      <dgm:spPr/>
      <dgm:t>
        <a:bodyPr/>
        <a:lstStyle/>
        <a:p>
          <a:endParaRPr lang="en-US"/>
        </a:p>
      </dgm:t>
    </dgm:pt>
    <dgm:pt modelId="{5B3CACFE-7625-413D-BA05-34E2219C83A5}" type="sibTrans" cxnId="{3A0F355B-3756-49BE-99BA-B614BFBAAE0F}">
      <dgm:prSet/>
      <dgm:spPr/>
      <dgm:t>
        <a:bodyPr/>
        <a:lstStyle/>
        <a:p>
          <a:endParaRPr lang="en-US"/>
        </a:p>
      </dgm:t>
    </dgm:pt>
    <dgm:pt modelId="{D6D1F283-FE0E-45CA-8974-4D770B1586F9}">
      <dgm:prSet phldrT="[Text]" custT="1"/>
      <dgm:spPr/>
      <dgm:t>
        <a:bodyPr/>
        <a:lstStyle/>
        <a:p>
          <a:r>
            <a:rPr lang="en-GB" sz="1600"/>
            <a:t>State committed funds for rental assistance and for modifying homes to make them more affordable and accessible</a:t>
          </a:r>
          <a:endParaRPr lang="en-US" sz="1600"/>
        </a:p>
      </dgm:t>
    </dgm:pt>
    <dgm:pt modelId="{558A5F63-D5EB-449A-956B-10220114DE44}" type="parTrans" cxnId="{46231E1A-984F-448D-B058-890F6BDBE696}">
      <dgm:prSet/>
      <dgm:spPr/>
      <dgm:t>
        <a:bodyPr/>
        <a:lstStyle/>
        <a:p>
          <a:endParaRPr lang="en-US"/>
        </a:p>
      </dgm:t>
    </dgm:pt>
    <dgm:pt modelId="{85BE4B16-A92A-4AE3-9525-70A9AD5E3869}" type="sibTrans" cxnId="{46231E1A-984F-448D-B058-890F6BDBE696}">
      <dgm:prSet/>
      <dgm:spPr/>
      <dgm:t>
        <a:bodyPr/>
        <a:lstStyle/>
        <a:p>
          <a:endParaRPr lang="en-US"/>
        </a:p>
      </dgm:t>
    </dgm:pt>
    <dgm:pt modelId="{FF6253D9-2698-45FF-92E3-6862B4661CCA}">
      <dgm:prSet phldrT="[Text]" custT="1"/>
      <dgm:spPr/>
      <dgm:t>
        <a:bodyPr/>
        <a:lstStyle/>
        <a:p>
          <a:r>
            <a:rPr lang="en-GB" sz="1600" dirty="0"/>
            <a:t>State is changing its system of evaluating people for admission into institutions, i.e. nursing homes which will decrease the state’s reliance upon these institutions.</a:t>
          </a:r>
          <a:endParaRPr lang="en-US" sz="1600" dirty="0"/>
        </a:p>
      </dgm:t>
    </dgm:pt>
    <dgm:pt modelId="{5DCEB52D-C4F5-4589-8F01-37930A925B8A}" type="parTrans" cxnId="{1B290732-252A-40EF-88D7-892D1F21D002}">
      <dgm:prSet/>
      <dgm:spPr/>
      <dgm:t>
        <a:bodyPr/>
        <a:lstStyle/>
        <a:p>
          <a:endParaRPr lang="en-US"/>
        </a:p>
      </dgm:t>
    </dgm:pt>
    <dgm:pt modelId="{E22625A3-FFFA-4240-86B5-462DA3717092}" type="sibTrans" cxnId="{1B290732-252A-40EF-88D7-892D1F21D002}">
      <dgm:prSet/>
      <dgm:spPr/>
      <dgm:t>
        <a:bodyPr/>
        <a:lstStyle/>
        <a:p>
          <a:endParaRPr lang="en-US"/>
        </a:p>
      </dgm:t>
    </dgm:pt>
    <dgm:pt modelId="{1F34FB29-9FE3-4AAF-A9A6-BCDA041F43FF}">
      <dgm:prSet phldrT="[Text]" custT="1"/>
      <dgm:spPr/>
      <dgm:t>
        <a:bodyPr/>
        <a:lstStyle/>
        <a:p>
          <a:r>
            <a:rPr lang="en-GB" sz="1600" dirty="0"/>
            <a:t>State agreed to provide the services and funding needed for people with disabilities to live independently in the community</a:t>
          </a:r>
          <a:endParaRPr lang="en-US" sz="1600" dirty="0"/>
        </a:p>
      </dgm:t>
    </dgm:pt>
    <dgm:pt modelId="{994CED9A-DDA5-4B4D-9D6E-076A4EFE4B0F}" type="parTrans" cxnId="{F9A0A9A0-E68F-4187-8BFF-E1BEE16B18EC}">
      <dgm:prSet/>
      <dgm:spPr/>
      <dgm:t>
        <a:bodyPr/>
        <a:lstStyle/>
        <a:p>
          <a:endParaRPr lang="en-US"/>
        </a:p>
      </dgm:t>
    </dgm:pt>
    <dgm:pt modelId="{1F61B716-E00D-44EF-B5CD-062C49C41C8A}" type="sibTrans" cxnId="{F9A0A9A0-E68F-4187-8BFF-E1BEE16B18EC}">
      <dgm:prSet/>
      <dgm:spPr/>
      <dgm:t>
        <a:bodyPr/>
        <a:lstStyle/>
        <a:p>
          <a:endParaRPr lang="en-US"/>
        </a:p>
      </dgm:t>
    </dgm:pt>
    <dgm:pt modelId="{36164E67-B8AA-4816-9B0B-D8EDE3E24FBC}">
      <dgm:prSet phldrT="[Text]" custT="1"/>
      <dgm:spPr/>
      <dgm:t>
        <a:bodyPr/>
        <a:lstStyle/>
        <a:p>
          <a:r>
            <a:rPr lang="en-GB" sz="1600" dirty="0"/>
            <a:t>State required to move persons with mental illness into the community and to create units of supportive housing</a:t>
          </a:r>
          <a:endParaRPr lang="en-US" sz="1600" dirty="0"/>
        </a:p>
      </dgm:t>
    </dgm:pt>
    <dgm:pt modelId="{F3EEA9E8-1FC5-4C71-92E4-22E66D193C02}" type="parTrans" cxnId="{436D003B-F53D-4859-B0B8-01E25C01D2F0}">
      <dgm:prSet/>
      <dgm:spPr/>
      <dgm:t>
        <a:bodyPr/>
        <a:lstStyle/>
        <a:p>
          <a:endParaRPr lang="en-US"/>
        </a:p>
      </dgm:t>
    </dgm:pt>
    <dgm:pt modelId="{990183AE-7B7D-4209-9EC3-2CD72632445E}" type="sibTrans" cxnId="{436D003B-F53D-4859-B0B8-01E25C01D2F0}">
      <dgm:prSet/>
      <dgm:spPr/>
      <dgm:t>
        <a:bodyPr/>
        <a:lstStyle/>
        <a:p>
          <a:endParaRPr lang="en-US"/>
        </a:p>
      </dgm:t>
    </dgm:pt>
    <dgm:pt modelId="{E099FEDD-FAC3-4A11-9292-67D736A93664}" type="pres">
      <dgm:prSet presAssocID="{3A8C9136-C46A-413E-8489-08A52F876850}" presName="vert0" presStyleCnt="0">
        <dgm:presLayoutVars>
          <dgm:dir/>
          <dgm:animOne val="branch"/>
          <dgm:animLvl val="lvl"/>
        </dgm:presLayoutVars>
      </dgm:prSet>
      <dgm:spPr/>
      <dgm:t>
        <a:bodyPr/>
        <a:lstStyle/>
        <a:p>
          <a:endParaRPr lang="en-US"/>
        </a:p>
      </dgm:t>
    </dgm:pt>
    <dgm:pt modelId="{B8F57F0C-E08C-4374-8616-6F63B5456D6B}" type="pres">
      <dgm:prSet presAssocID="{FD441B97-9260-4CF2-9AC3-3B27872907D5}" presName="thickLine" presStyleLbl="alignNode1" presStyleIdx="0" presStyleCnt="1"/>
      <dgm:spPr/>
    </dgm:pt>
    <dgm:pt modelId="{769311A5-AD5D-48FC-A441-0961C6CF1DA3}" type="pres">
      <dgm:prSet presAssocID="{FD441B97-9260-4CF2-9AC3-3B27872907D5}" presName="horz1" presStyleCnt="0"/>
      <dgm:spPr/>
    </dgm:pt>
    <dgm:pt modelId="{62CEA295-1364-45A4-8EAE-04C4DFFAC5E0}" type="pres">
      <dgm:prSet presAssocID="{FD441B97-9260-4CF2-9AC3-3B27872907D5}" presName="tx1" presStyleLbl="revTx" presStyleIdx="0" presStyleCnt="5"/>
      <dgm:spPr/>
      <dgm:t>
        <a:bodyPr/>
        <a:lstStyle/>
        <a:p>
          <a:endParaRPr lang="en-US"/>
        </a:p>
      </dgm:t>
    </dgm:pt>
    <dgm:pt modelId="{50500324-3E04-457D-BC57-9A0431D2534D}" type="pres">
      <dgm:prSet presAssocID="{FD441B97-9260-4CF2-9AC3-3B27872907D5}" presName="vert1" presStyleCnt="0"/>
      <dgm:spPr/>
    </dgm:pt>
    <dgm:pt modelId="{78E60EAA-6618-4B7F-81CC-C30BA9BD4C42}" type="pres">
      <dgm:prSet presAssocID="{1F34FB29-9FE3-4AAF-A9A6-BCDA041F43FF}" presName="vertSpace2a" presStyleCnt="0"/>
      <dgm:spPr/>
    </dgm:pt>
    <dgm:pt modelId="{166C4E6F-5F26-4490-893B-9D646985FD86}" type="pres">
      <dgm:prSet presAssocID="{1F34FB29-9FE3-4AAF-A9A6-BCDA041F43FF}" presName="horz2" presStyleCnt="0"/>
      <dgm:spPr/>
    </dgm:pt>
    <dgm:pt modelId="{54EFA510-2FD6-47B0-80CD-AC688BDA7E90}" type="pres">
      <dgm:prSet presAssocID="{1F34FB29-9FE3-4AAF-A9A6-BCDA041F43FF}" presName="horzSpace2" presStyleCnt="0"/>
      <dgm:spPr/>
    </dgm:pt>
    <dgm:pt modelId="{1AAAA30C-8620-4320-B7BA-F295A5593196}" type="pres">
      <dgm:prSet presAssocID="{1F34FB29-9FE3-4AAF-A9A6-BCDA041F43FF}" presName="tx2" presStyleLbl="revTx" presStyleIdx="1" presStyleCnt="5"/>
      <dgm:spPr/>
      <dgm:t>
        <a:bodyPr/>
        <a:lstStyle/>
        <a:p>
          <a:endParaRPr lang="en-US"/>
        </a:p>
      </dgm:t>
    </dgm:pt>
    <dgm:pt modelId="{13F0094E-D37A-49C1-9264-D40E192C9A15}" type="pres">
      <dgm:prSet presAssocID="{1F34FB29-9FE3-4AAF-A9A6-BCDA041F43FF}" presName="vert2" presStyleCnt="0"/>
      <dgm:spPr/>
    </dgm:pt>
    <dgm:pt modelId="{88AEAD42-CB18-4072-B743-3337D612F11F}" type="pres">
      <dgm:prSet presAssocID="{1F34FB29-9FE3-4AAF-A9A6-BCDA041F43FF}" presName="thinLine2b" presStyleLbl="callout" presStyleIdx="0" presStyleCnt="4"/>
      <dgm:spPr/>
    </dgm:pt>
    <dgm:pt modelId="{4D974308-0FA7-4624-9D72-2EA35FDE9A9B}" type="pres">
      <dgm:prSet presAssocID="{1F34FB29-9FE3-4AAF-A9A6-BCDA041F43FF}" presName="vertSpace2b" presStyleCnt="0"/>
      <dgm:spPr/>
    </dgm:pt>
    <dgm:pt modelId="{4C15D502-60B1-43BC-AC02-BB6575399234}" type="pres">
      <dgm:prSet presAssocID="{36164E67-B8AA-4816-9B0B-D8EDE3E24FBC}" presName="horz2" presStyleCnt="0"/>
      <dgm:spPr/>
    </dgm:pt>
    <dgm:pt modelId="{4473B550-094E-4FAF-8E99-44C55FE1C377}" type="pres">
      <dgm:prSet presAssocID="{36164E67-B8AA-4816-9B0B-D8EDE3E24FBC}" presName="horzSpace2" presStyleCnt="0"/>
      <dgm:spPr/>
    </dgm:pt>
    <dgm:pt modelId="{8A1FDA44-1AC4-43D8-8259-81F01F88C000}" type="pres">
      <dgm:prSet presAssocID="{36164E67-B8AA-4816-9B0B-D8EDE3E24FBC}" presName="tx2" presStyleLbl="revTx" presStyleIdx="2" presStyleCnt="5"/>
      <dgm:spPr/>
      <dgm:t>
        <a:bodyPr/>
        <a:lstStyle/>
        <a:p>
          <a:endParaRPr lang="en-US"/>
        </a:p>
      </dgm:t>
    </dgm:pt>
    <dgm:pt modelId="{B0FD98F4-8265-4392-AE7E-980A6A44069E}" type="pres">
      <dgm:prSet presAssocID="{36164E67-B8AA-4816-9B0B-D8EDE3E24FBC}" presName="vert2" presStyleCnt="0"/>
      <dgm:spPr/>
    </dgm:pt>
    <dgm:pt modelId="{2B244ED9-2B92-42A0-A640-94C5E1B48D62}" type="pres">
      <dgm:prSet presAssocID="{36164E67-B8AA-4816-9B0B-D8EDE3E24FBC}" presName="thinLine2b" presStyleLbl="callout" presStyleIdx="1" presStyleCnt="4"/>
      <dgm:spPr/>
    </dgm:pt>
    <dgm:pt modelId="{D5DC0CCB-7513-482E-8103-C8A2020DDCD2}" type="pres">
      <dgm:prSet presAssocID="{36164E67-B8AA-4816-9B0B-D8EDE3E24FBC}" presName="vertSpace2b" presStyleCnt="0"/>
      <dgm:spPr/>
    </dgm:pt>
    <dgm:pt modelId="{57596F9A-A9EA-4AE3-B07D-219DF012CD7E}" type="pres">
      <dgm:prSet presAssocID="{D6D1F283-FE0E-45CA-8974-4D770B1586F9}" presName="horz2" presStyleCnt="0"/>
      <dgm:spPr/>
    </dgm:pt>
    <dgm:pt modelId="{95266C51-2617-4564-9680-11376568DC25}" type="pres">
      <dgm:prSet presAssocID="{D6D1F283-FE0E-45CA-8974-4D770B1586F9}" presName="horzSpace2" presStyleCnt="0"/>
      <dgm:spPr/>
    </dgm:pt>
    <dgm:pt modelId="{A3F821CB-BC0E-4BEF-A8DD-8FF60F477643}" type="pres">
      <dgm:prSet presAssocID="{D6D1F283-FE0E-45CA-8974-4D770B1586F9}" presName="tx2" presStyleLbl="revTx" presStyleIdx="3" presStyleCnt="5"/>
      <dgm:spPr/>
      <dgm:t>
        <a:bodyPr/>
        <a:lstStyle/>
        <a:p>
          <a:endParaRPr lang="en-US"/>
        </a:p>
      </dgm:t>
    </dgm:pt>
    <dgm:pt modelId="{5C0A16C0-518C-4530-A3CC-9929F90038B1}" type="pres">
      <dgm:prSet presAssocID="{D6D1F283-FE0E-45CA-8974-4D770B1586F9}" presName="vert2" presStyleCnt="0"/>
      <dgm:spPr/>
    </dgm:pt>
    <dgm:pt modelId="{6F2A681C-02B9-49B6-BC4C-B22FD5EE5CD3}" type="pres">
      <dgm:prSet presAssocID="{D6D1F283-FE0E-45CA-8974-4D770B1586F9}" presName="thinLine2b" presStyleLbl="callout" presStyleIdx="2" presStyleCnt="4"/>
      <dgm:spPr/>
    </dgm:pt>
    <dgm:pt modelId="{80F53F8C-B25E-436F-BB5A-CF3E97105942}" type="pres">
      <dgm:prSet presAssocID="{D6D1F283-FE0E-45CA-8974-4D770B1586F9}" presName="vertSpace2b" presStyleCnt="0"/>
      <dgm:spPr/>
    </dgm:pt>
    <dgm:pt modelId="{5EA5B31B-BF63-460C-8D9C-147B2D073BF6}" type="pres">
      <dgm:prSet presAssocID="{FF6253D9-2698-45FF-92E3-6862B4661CCA}" presName="horz2" presStyleCnt="0"/>
      <dgm:spPr/>
    </dgm:pt>
    <dgm:pt modelId="{CA424B7C-8DA6-488A-9D85-00BF8CDBF587}" type="pres">
      <dgm:prSet presAssocID="{FF6253D9-2698-45FF-92E3-6862B4661CCA}" presName="horzSpace2" presStyleCnt="0"/>
      <dgm:spPr/>
    </dgm:pt>
    <dgm:pt modelId="{F1EADEA5-9724-4646-B0E4-9662E369B1F5}" type="pres">
      <dgm:prSet presAssocID="{FF6253D9-2698-45FF-92E3-6862B4661CCA}" presName="tx2" presStyleLbl="revTx" presStyleIdx="4" presStyleCnt="5"/>
      <dgm:spPr/>
      <dgm:t>
        <a:bodyPr/>
        <a:lstStyle/>
        <a:p>
          <a:endParaRPr lang="en-US"/>
        </a:p>
      </dgm:t>
    </dgm:pt>
    <dgm:pt modelId="{82B43BDA-D949-4B4D-93E2-374DCA373386}" type="pres">
      <dgm:prSet presAssocID="{FF6253D9-2698-45FF-92E3-6862B4661CCA}" presName="vert2" presStyleCnt="0"/>
      <dgm:spPr/>
    </dgm:pt>
    <dgm:pt modelId="{E3D25FB6-BBF4-409B-94E4-FC37A3AFD385}" type="pres">
      <dgm:prSet presAssocID="{FF6253D9-2698-45FF-92E3-6862B4661CCA}" presName="thinLine2b" presStyleLbl="callout" presStyleIdx="3" presStyleCnt="4"/>
      <dgm:spPr/>
    </dgm:pt>
    <dgm:pt modelId="{4DFAED35-D560-46B5-A82C-C67DDEA8D2AC}" type="pres">
      <dgm:prSet presAssocID="{FF6253D9-2698-45FF-92E3-6862B4661CCA}" presName="vertSpace2b" presStyleCnt="0"/>
      <dgm:spPr/>
    </dgm:pt>
  </dgm:ptLst>
  <dgm:cxnLst>
    <dgm:cxn modelId="{E0BCAB73-3E13-8C4E-BCA6-770AE7D9878E}" type="presOf" srcId="{FD441B97-9260-4CF2-9AC3-3B27872907D5}" destId="{62CEA295-1364-45A4-8EAE-04C4DFFAC5E0}" srcOrd="0" destOrd="0" presId="urn:microsoft.com/office/officeart/2008/layout/LinedList"/>
    <dgm:cxn modelId="{436D003B-F53D-4859-B0B8-01E25C01D2F0}" srcId="{FD441B97-9260-4CF2-9AC3-3B27872907D5}" destId="{36164E67-B8AA-4816-9B0B-D8EDE3E24FBC}" srcOrd="1" destOrd="0" parTransId="{F3EEA9E8-1FC5-4C71-92E4-22E66D193C02}" sibTransId="{990183AE-7B7D-4209-9EC3-2CD72632445E}"/>
    <dgm:cxn modelId="{46231E1A-984F-448D-B058-890F6BDBE696}" srcId="{FD441B97-9260-4CF2-9AC3-3B27872907D5}" destId="{D6D1F283-FE0E-45CA-8974-4D770B1586F9}" srcOrd="2" destOrd="0" parTransId="{558A5F63-D5EB-449A-956B-10220114DE44}" sibTransId="{85BE4B16-A92A-4AE3-9525-70A9AD5E3869}"/>
    <dgm:cxn modelId="{4877D9D4-7CE8-B846-8C86-E8F76933788E}" type="presOf" srcId="{36164E67-B8AA-4816-9B0B-D8EDE3E24FBC}" destId="{8A1FDA44-1AC4-43D8-8259-81F01F88C000}" srcOrd="0" destOrd="0" presId="urn:microsoft.com/office/officeart/2008/layout/LinedList"/>
    <dgm:cxn modelId="{3A0F355B-3756-49BE-99BA-B614BFBAAE0F}" srcId="{3A8C9136-C46A-413E-8489-08A52F876850}" destId="{FD441B97-9260-4CF2-9AC3-3B27872907D5}" srcOrd="0" destOrd="0" parTransId="{5FDCCFA0-DE07-401F-91BF-831FDC2E77D4}" sibTransId="{5B3CACFE-7625-413D-BA05-34E2219C83A5}"/>
    <dgm:cxn modelId="{6387D88E-1174-FC46-B00C-CC5D2357270A}" type="presOf" srcId="{3A8C9136-C46A-413E-8489-08A52F876850}" destId="{E099FEDD-FAC3-4A11-9292-67D736A93664}" srcOrd="0" destOrd="0" presId="urn:microsoft.com/office/officeart/2008/layout/LinedList"/>
    <dgm:cxn modelId="{2D3A420F-C5C3-244E-8F8E-E57E87E45669}" type="presOf" srcId="{D6D1F283-FE0E-45CA-8974-4D770B1586F9}" destId="{A3F821CB-BC0E-4BEF-A8DD-8FF60F477643}" srcOrd="0" destOrd="0" presId="urn:microsoft.com/office/officeart/2008/layout/LinedList"/>
    <dgm:cxn modelId="{DBE2CFC5-9A5E-CD45-9652-095DD21DAB01}" type="presOf" srcId="{FF6253D9-2698-45FF-92E3-6862B4661CCA}" destId="{F1EADEA5-9724-4646-B0E4-9662E369B1F5}" srcOrd="0" destOrd="0" presId="urn:microsoft.com/office/officeart/2008/layout/LinedList"/>
    <dgm:cxn modelId="{5FFC4C61-D386-FF49-A40E-4F8DE52E58EF}" type="presOf" srcId="{1F34FB29-9FE3-4AAF-A9A6-BCDA041F43FF}" destId="{1AAAA30C-8620-4320-B7BA-F295A5593196}" srcOrd="0" destOrd="0" presId="urn:microsoft.com/office/officeart/2008/layout/LinedList"/>
    <dgm:cxn modelId="{1B290732-252A-40EF-88D7-892D1F21D002}" srcId="{FD441B97-9260-4CF2-9AC3-3B27872907D5}" destId="{FF6253D9-2698-45FF-92E3-6862B4661CCA}" srcOrd="3" destOrd="0" parTransId="{5DCEB52D-C4F5-4589-8F01-37930A925B8A}" sibTransId="{E22625A3-FFFA-4240-86B5-462DA3717092}"/>
    <dgm:cxn modelId="{F9A0A9A0-E68F-4187-8BFF-E1BEE16B18EC}" srcId="{FD441B97-9260-4CF2-9AC3-3B27872907D5}" destId="{1F34FB29-9FE3-4AAF-A9A6-BCDA041F43FF}" srcOrd="0" destOrd="0" parTransId="{994CED9A-DDA5-4B4D-9D6E-076A4EFE4B0F}" sibTransId="{1F61B716-E00D-44EF-B5CD-062C49C41C8A}"/>
    <dgm:cxn modelId="{0C50794E-346A-7F40-BB83-35AF1290D16A}" type="presParOf" srcId="{E099FEDD-FAC3-4A11-9292-67D736A93664}" destId="{B8F57F0C-E08C-4374-8616-6F63B5456D6B}" srcOrd="0" destOrd="0" presId="urn:microsoft.com/office/officeart/2008/layout/LinedList"/>
    <dgm:cxn modelId="{8072AED5-3CBF-CD4F-8AE0-2472480896C0}" type="presParOf" srcId="{E099FEDD-FAC3-4A11-9292-67D736A93664}" destId="{769311A5-AD5D-48FC-A441-0961C6CF1DA3}" srcOrd="1" destOrd="0" presId="urn:microsoft.com/office/officeart/2008/layout/LinedList"/>
    <dgm:cxn modelId="{1D5136AD-1B80-F743-9625-BC1DD4FA4606}" type="presParOf" srcId="{769311A5-AD5D-48FC-A441-0961C6CF1DA3}" destId="{62CEA295-1364-45A4-8EAE-04C4DFFAC5E0}" srcOrd="0" destOrd="0" presId="urn:microsoft.com/office/officeart/2008/layout/LinedList"/>
    <dgm:cxn modelId="{53B3135E-C3BF-6B49-B56C-60325833CA4B}" type="presParOf" srcId="{769311A5-AD5D-48FC-A441-0961C6CF1DA3}" destId="{50500324-3E04-457D-BC57-9A0431D2534D}" srcOrd="1" destOrd="0" presId="urn:microsoft.com/office/officeart/2008/layout/LinedList"/>
    <dgm:cxn modelId="{9F2B1AE4-0055-3343-A60C-18C87C93E831}" type="presParOf" srcId="{50500324-3E04-457D-BC57-9A0431D2534D}" destId="{78E60EAA-6618-4B7F-81CC-C30BA9BD4C42}" srcOrd="0" destOrd="0" presId="urn:microsoft.com/office/officeart/2008/layout/LinedList"/>
    <dgm:cxn modelId="{48983DF1-0DB4-C14F-A43C-038F7A99CF2F}" type="presParOf" srcId="{50500324-3E04-457D-BC57-9A0431D2534D}" destId="{166C4E6F-5F26-4490-893B-9D646985FD86}" srcOrd="1" destOrd="0" presId="urn:microsoft.com/office/officeart/2008/layout/LinedList"/>
    <dgm:cxn modelId="{DE8FA58C-9057-1B48-961E-F878BE631577}" type="presParOf" srcId="{166C4E6F-5F26-4490-893B-9D646985FD86}" destId="{54EFA510-2FD6-47B0-80CD-AC688BDA7E90}" srcOrd="0" destOrd="0" presId="urn:microsoft.com/office/officeart/2008/layout/LinedList"/>
    <dgm:cxn modelId="{7FA81CF5-74C1-BE4E-8851-9FF766822596}" type="presParOf" srcId="{166C4E6F-5F26-4490-893B-9D646985FD86}" destId="{1AAAA30C-8620-4320-B7BA-F295A5593196}" srcOrd="1" destOrd="0" presId="urn:microsoft.com/office/officeart/2008/layout/LinedList"/>
    <dgm:cxn modelId="{FCD24E24-16DC-6E49-9115-DC45A82F1CFD}" type="presParOf" srcId="{166C4E6F-5F26-4490-893B-9D646985FD86}" destId="{13F0094E-D37A-49C1-9264-D40E192C9A15}" srcOrd="2" destOrd="0" presId="urn:microsoft.com/office/officeart/2008/layout/LinedList"/>
    <dgm:cxn modelId="{FF753986-DF8A-8E44-98CE-3A1FED0634B7}" type="presParOf" srcId="{50500324-3E04-457D-BC57-9A0431D2534D}" destId="{88AEAD42-CB18-4072-B743-3337D612F11F}" srcOrd="2" destOrd="0" presId="urn:microsoft.com/office/officeart/2008/layout/LinedList"/>
    <dgm:cxn modelId="{A921E453-DC91-644E-AE8D-7FB025026D91}" type="presParOf" srcId="{50500324-3E04-457D-BC57-9A0431D2534D}" destId="{4D974308-0FA7-4624-9D72-2EA35FDE9A9B}" srcOrd="3" destOrd="0" presId="urn:microsoft.com/office/officeart/2008/layout/LinedList"/>
    <dgm:cxn modelId="{D9E551A6-6A82-A54E-BA43-77BB4C277D10}" type="presParOf" srcId="{50500324-3E04-457D-BC57-9A0431D2534D}" destId="{4C15D502-60B1-43BC-AC02-BB6575399234}" srcOrd="4" destOrd="0" presId="urn:microsoft.com/office/officeart/2008/layout/LinedList"/>
    <dgm:cxn modelId="{835336C1-AF60-D745-8B88-53D6E7EC766B}" type="presParOf" srcId="{4C15D502-60B1-43BC-AC02-BB6575399234}" destId="{4473B550-094E-4FAF-8E99-44C55FE1C377}" srcOrd="0" destOrd="0" presId="urn:microsoft.com/office/officeart/2008/layout/LinedList"/>
    <dgm:cxn modelId="{08C788F2-9DFD-F04A-A546-58A8A319F5AC}" type="presParOf" srcId="{4C15D502-60B1-43BC-AC02-BB6575399234}" destId="{8A1FDA44-1AC4-43D8-8259-81F01F88C000}" srcOrd="1" destOrd="0" presId="urn:microsoft.com/office/officeart/2008/layout/LinedList"/>
    <dgm:cxn modelId="{69B00B07-4091-7F4C-95C0-F6F0BA12F240}" type="presParOf" srcId="{4C15D502-60B1-43BC-AC02-BB6575399234}" destId="{B0FD98F4-8265-4392-AE7E-980A6A44069E}" srcOrd="2" destOrd="0" presId="urn:microsoft.com/office/officeart/2008/layout/LinedList"/>
    <dgm:cxn modelId="{3ADA1ED7-E69C-0E4F-BB70-D3D90123D53A}" type="presParOf" srcId="{50500324-3E04-457D-BC57-9A0431D2534D}" destId="{2B244ED9-2B92-42A0-A640-94C5E1B48D62}" srcOrd="5" destOrd="0" presId="urn:microsoft.com/office/officeart/2008/layout/LinedList"/>
    <dgm:cxn modelId="{71BB9470-CE59-8240-BB73-ABF4E06CDF01}" type="presParOf" srcId="{50500324-3E04-457D-BC57-9A0431D2534D}" destId="{D5DC0CCB-7513-482E-8103-C8A2020DDCD2}" srcOrd="6" destOrd="0" presId="urn:microsoft.com/office/officeart/2008/layout/LinedList"/>
    <dgm:cxn modelId="{9B1BB1DE-D3C4-CC42-9C71-B2D75057F39D}" type="presParOf" srcId="{50500324-3E04-457D-BC57-9A0431D2534D}" destId="{57596F9A-A9EA-4AE3-B07D-219DF012CD7E}" srcOrd="7" destOrd="0" presId="urn:microsoft.com/office/officeart/2008/layout/LinedList"/>
    <dgm:cxn modelId="{1D20EFF8-6F33-A04A-9DF8-4471C321176B}" type="presParOf" srcId="{57596F9A-A9EA-4AE3-B07D-219DF012CD7E}" destId="{95266C51-2617-4564-9680-11376568DC25}" srcOrd="0" destOrd="0" presId="urn:microsoft.com/office/officeart/2008/layout/LinedList"/>
    <dgm:cxn modelId="{47E19EA7-AC36-DF42-832F-C17288CA6560}" type="presParOf" srcId="{57596F9A-A9EA-4AE3-B07D-219DF012CD7E}" destId="{A3F821CB-BC0E-4BEF-A8DD-8FF60F477643}" srcOrd="1" destOrd="0" presId="urn:microsoft.com/office/officeart/2008/layout/LinedList"/>
    <dgm:cxn modelId="{5A43E4A5-01E4-3346-9558-C09BF4844572}" type="presParOf" srcId="{57596F9A-A9EA-4AE3-B07D-219DF012CD7E}" destId="{5C0A16C0-518C-4530-A3CC-9929F90038B1}" srcOrd="2" destOrd="0" presId="urn:microsoft.com/office/officeart/2008/layout/LinedList"/>
    <dgm:cxn modelId="{F32C9F70-06F5-DC44-B67A-A7166D742D1A}" type="presParOf" srcId="{50500324-3E04-457D-BC57-9A0431D2534D}" destId="{6F2A681C-02B9-49B6-BC4C-B22FD5EE5CD3}" srcOrd="8" destOrd="0" presId="urn:microsoft.com/office/officeart/2008/layout/LinedList"/>
    <dgm:cxn modelId="{41EE83DC-0C02-0148-8892-7C5E1607CE1B}" type="presParOf" srcId="{50500324-3E04-457D-BC57-9A0431D2534D}" destId="{80F53F8C-B25E-436F-BB5A-CF3E97105942}" srcOrd="9" destOrd="0" presId="urn:microsoft.com/office/officeart/2008/layout/LinedList"/>
    <dgm:cxn modelId="{DD8A64AD-2F22-F741-88E2-4E7F7FE1DA6D}" type="presParOf" srcId="{50500324-3E04-457D-BC57-9A0431D2534D}" destId="{5EA5B31B-BF63-460C-8D9C-147B2D073BF6}" srcOrd="10" destOrd="0" presId="urn:microsoft.com/office/officeart/2008/layout/LinedList"/>
    <dgm:cxn modelId="{BD2DDE4E-7D80-A740-8F95-601D57C38719}" type="presParOf" srcId="{5EA5B31B-BF63-460C-8D9C-147B2D073BF6}" destId="{CA424B7C-8DA6-488A-9D85-00BF8CDBF587}" srcOrd="0" destOrd="0" presId="urn:microsoft.com/office/officeart/2008/layout/LinedList"/>
    <dgm:cxn modelId="{BF58AA96-3B63-314E-8E75-EBFD6650EB3C}" type="presParOf" srcId="{5EA5B31B-BF63-460C-8D9C-147B2D073BF6}" destId="{F1EADEA5-9724-4646-B0E4-9662E369B1F5}" srcOrd="1" destOrd="0" presId="urn:microsoft.com/office/officeart/2008/layout/LinedList"/>
    <dgm:cxn modelId="{DFAC5983-7D38-0042-A729-B0945173B842}" type="presParOf" srcId="{5EA5B31B-BF63-460C-8D9C-147B2D073BF6}" destId="{82B43BDA-D949-4B4D-93E2-374DCA373386}" srcOrd="2" destOrd="0" presId="urn:microsoft.com/office/officeart/2008/layout/LinedList"/>
    <dgm:cxn modelId="{978D08A6-ACDC-8C49-8127-F930EAC0241D}" type="presParOf" srcId="{50500324-3E04-457D-BC57-9A0431D2534D}" destId="{E3D25FB6-BBF4-409B-94E4-FC37A3AFD385}" srcOrd="11" destOrd="0" presId="urn:microsoft.com/office/officeart/2008/layout/LinedList"/>
    <dgm:cxn modelId="{771D981B-70C4-CF4C-8344-2C85D8647354}" type="presParOf" srcId="{50500324-3E04-457D-BC57-9A0431D2534D}" destId="{4DFAED35-D560-46B5-A82C-C67DDEA8D2A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D70D81-94F6-401A-9292-DC1E3F421C03}">
      <dsp:nvSpPr>
        <dsp:cNvPr id="0" name=""/>
        <dsp:cNvSpPr/>
      </dsp:nvSpPr>
      <dsp:spPr>
        <a:xfrm>
          <a:off x="3875557" y="1091731"/>
          <a:ext cx="1439157" cy="143915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9330B11-9257-4982-B9A2-891477C4D712}">
      <dsp:nvSpPr>
        <dsp:cNvPr id="0" name=""/>
        <dsp:cNvSpPr/>
      </dsp:nvSpPr>
      <dsp:spPr>
        <a:xfrm>
          <a:off x="2270598" y="309222"/>
          <a:ext cx="4671978" cy="6456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GB" sz="1300" kern="1200" dirty="0"/>
            <a:t>SDG 4: Guaranteeing equal and accessible education by building inclusive learning environments and providing the needed assistance for persons with disabilities</a:t>
          </a:r>
          <a:endParaRPr lang="en-US" sz="1300" kern="1200" dirty="0"/>
        </a:p>
      </dsp:txBody>
      <dsp:txXfrm>
        <a:off x="2270598" y="309222"/>
        <a:ext cx="4671978" cy="645675"/>
      </dsp:txXfrm>
    </dsp:sp>
    <dsp:sp modelId="{098D1408-014F-4652-9DB0-0813E0AEA893}">
      <dsp:nvSpPr>
        <dsp:cNvPr id="0" name=""/>
        <dsp:cNvSpPr/>
      </dsp:nvSpPr>
      <dsp:spPr>
        <a:xfrm>
          <a:off x="4423012" y="1489349"/>
          <a:ext cx="1439157" cy="1439157"/>
        </a:xfrm>
        <a:prstGeom prst="ellipse">
          <a:avLst/>
        </a:prstGeom>
        <a:solidFill>
          <a:schemeClr val="accent3">
            <a:alpha val="50000"/>
            <a:hueOff val="-1718084"/>
            <a:satOff val="-14593"/>
            <a:lumOff val="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1AEAAEE-CC1C-4262-BA3F-198099E8FFC9}">
      <dsp:nvSpPr>
        <dsp:cNvPr id="0" name=""/>
        <dsp:cNvSpPr/>
      </dsp:nvSpPr>
      <dsp:spPr>
        <a:xfrm>
          <a:off x="5855544" y="1389240"/>
          <a:ext cx="1832782" cy="104852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SDG 8: </a:t>
          </a:r>
          <a:r>
            <a:rPr lang="en-GB" sz="1300" kern="1200" dirty="0"/>
            <a:t>Promoting inclusive economic growth, full and productive employment allowing persons with disabilities to fully access the job market</a:t>
          </a:r>
          <a:endParaRPr lang="en-US" sz="1300" kern="1200" dirty="0"/>
        </a:p>
      </dsp:txBody>
      <dsp:txXfrm>
        <a:off x="5855544" y="1389240"/>
        <a:ext cx="1832782" cy="1048528"/>
      </dsp:txXfrm>
    </dsp:sp>
    <dsp:sp modelId="{E0F7DFDA-1808-44E8-8A47-62D7CF61AA6B}">
      <dsp:nvSpPr>
        <dsp:cNvPr id="0" name=""/>
        <dsp:cNvSpPr/>
      </dsp:nvSpPr>
      <dsp:spPr>
        <a:xfrm>
          <a:off x="4214046" y="2133270"/>
          <a:ext cx="1439157" cy="1439157"/>
        </a:xfrm>
        <a:prstGeom prst="ellipse">
          <a:avLst/>
        </a:prstGeom>
        <a:solidFill>
          <a:schemeClr val="accent3">
            <a:alpha val="50000"/>
            <a:hueOff val="-3436168"/>
            <a:satOff val="-29185"/>
            <a:lumOff val="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E799C1A-4BF0-492E-ABFC-E5D8C21D9256}">
      <dsp:nvSpPr>
        <dsp:cNvPr id="0" name=""/>
        <dsp:cNvSpPr/>
      </dsp:nvSpPr>
      <dsp:spPr>
        <a:xfrm>
          <a:off x="5601967" y="2994645"/>
          <a:ext cx="2037699" cy="104852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SDG 10: </a:t>
          </a:r>
          <a:r>
            <a:rPr lang="en-GB" sz="1300" kern="1200" dirty="0"/>
            <a:t>Emphasizing the social, economic and political inclusion of persons with disabilities</a:t>
          </a:r>
          <a:endParaRPr lang="en-US" sz="1300" kern="1200" dirty="0"/>
        </a:p>
      </dsp:txBody>
      <dsp:txXfrm>
        <a:off x="5601967" y="2994645"/>
        <a:ext cx="2037699" cy="1048528"/>
      </dsp:txXfrm>
    </dsp:sp>
    <dsp:sp modelId="{9AF512E6-266D-4E61-93BF-63C70F4E1041}">
      <dsp:nvSpPr>
        <dsp:cNvPr id="0" name=""/>
        <dsp:cNvSpPr/>
      </dsp:nvSpPr>
      <dsp:spPr>
        <a:xfrm>
          <a:off x="3537067" y="2133270"/>
          <a:ext cx="1439157" cy="1439157"/>
        </a:xfrm>
        <a:prstGeom prst="ellipse">
          <a:avLst/>
        </a:prstGeom>
        <a:solidFill>
          <a:schemeClr val="accent3">
            <a:alpha val="50000"/>
            <a:hueOff val="-5154251"/>
            <a:satOff val="-43778"/>
            <a:lumOff val="14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7B6F3D8-5172-4762-B5A3-1CE99F7C2B0B}">
      <dsp:nvSpPr>
        <dsp:cNvPr id="0" name=""/>
        <dsp:cNvSpPr/>
      </dsp:nvSpPr>
      <dsp:spPr>
        <a:xfrm>
          <a:off x="1199832" y="2973139"/>
          <a:ext cx="2410712" cy="104852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SDG 11: </a:t>
          </a:r>
          <a:r>
            <a:rPr lang="en-GB" sz="1300" kern="1200" dirty="0"/>
            <a:t>Creating accessible cities and water resources, affordable, accessible and sustainable transport systems, providing universal access to safe, inclusive, accessible and green public spaces</a:t>
          </a:r>
          <a:endParaRPr lang="en-US" sz="1300" kern="1200" dirty="0"/>
        </a:p>
      </dsp:txBody>
      <dsp:txXfrm>
        <a:off x="1199832" y="2973139"/>
        <a:ext cx="2410712" cy="1048528"/>
      </dsp:txXfrm>
    </dsp:sp>
    <dsp:sp modelId="{3BF22EE5-B3BB-4411-A4F6-2D41D1CF81C6}">
      <dsp:nvSpPr>
        <dsp:cNvPr id="0" name=""/>
        <dsp:cNvSpPr/>
      </dsp:nvSpPr>
      <dsp:spPr>
        <a:xfrm>
          <a:off x="3328101" y="1489349"/>
          <a:ext cx="1439157" cy="1439157"/>
        </a:xfrm>
        <a:prstGeom prst="ellipse">
          <a:avLst/>
        </a:prstGeom>
        <a:solidFill>
          <a:schemeClr val="accent3">
            <a:alpha val="50000"/>
            <a:hueOff val="-6872335"/>
            <a:satOff val="-58371"/>
            <a:lumOff val="1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5A030F2-B8F3-4D07-B762-0670A7398142}">
      <dsp:nvSpPr>
        <dsp:cNvPr id="0" name=""/>
        <dsp:cNvSpPr/>
      </dsp:nvSpPr>
      <dsp:spPr>
        <a:xfrm>
          <a:off x="1452843" y="1194528"/>
          <a:ext cx="2024677" cy="104852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SDG 17: </a:t>
          </a:r>
          <a:r>
            <a:rPr lang="en-GB" sz="1300" kern="1200" dirty="0"/>
            <a:t>Underlining the importance of data collection and monitoring of the SDGs, emphasis on disability disaggregated data</a:t>
          </a:r>
          <a:endParaRPr lang="en-US" sz="1300" kern="1200" dirty="0"/>
        </a:p>
      </dsp:txBody>
      <dsp:txXfrm>
        <a:off x="1452843" y="1194528"/>
        <a:ext cx="2024677" cy="10485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65C5A8-7AD2-4B30-B86D-264B3DD3810D}">
      <dsp:nvSpPr>
        <dsp:cNvPr id="0" name=""/>
        <dsp:cNvSpPr/>
      </dsp:nvSpPr>
      <dsp:spPr>
        <a:xfrm>
          <a:off x="2041650" y="1904626"/>
          <a:ext cx="1411036" cy="14110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Relevant Human Rights Articles</a:t>
          </a:r>
        </a:p>
      </dsp:txBody>
      <dsp:txXfrm>
        <a:off x="2248291" y="2111267"/>
        <a:ext cx="997754" cy="997754"/>
      </dsp:txXfrm>
    </dsp:sp>
    <dsp:sp modelId="{7C73C07D-0300-4043-8E2D-FE0F0E09A047}">
      <dsp:nvSpPr>
        <dsp:cNvPr id="0" name=""/>
        <dsp:cNvSpPr/>
      </dsp:nvSpPr>
      <dsp:spPr>
        <a:xfrm rot="10800000">
          <a:off x="674053" y="2409071"/>
          <a:ext cx="1292379" cy="402145"/>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4AEB8D-8432-475E-A6D8-1777DC61D807}">
      <dsp:nvSpPr>
        <dsp:cNvPr id="0" name=""/>
        <dsp:cNvSpPr/>
      </dsp:nvSpPr>
      <dsp:spPr>
        <a:xfrm>
          <a:off x="3811" y="2073950"/>
          <a:ext cx="1340484" cy="107238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a:t>CRC</a:t>
          </a:r>
        </a:p>
      </dsp:txBody>
      <dsp:txXfrm>
        <a:off x="35220" y="2105359"/>
        <a:ext cx="1277666" cy="1009569"/>
      </dsp:txXfrm>
    </dsp:sp>
    <dsp:sp modelId="{980FC22F-D04D-4C33-B6EC-C3B796C7E87B}">
      <dsp:nvSpPr>
        <dsp:cNvPr id="0" name=""/>
        <dsp:cNvSpPr/>
      </dsp:nvSpPr>
      <dsp:spPr>
        <a:xfrm rot="13500000">
          <a:off x="1091990" y="1400083"/>
          <a:ext cx="1292379" cy="402145"/>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4760FB-DB93-4B57-8ED5-FA72FA72A039}">
      <dsp:nvSpPr>
        <dsp:cNvPr id="0" name=""/>
        <dsp:cNvSpPr/>
      </dsp:nvSpPr>
      <dsp:spPr>
        <a:xfrm>
          <a:off x="611012" y="608036"/>
          <a:ext cx="1340484" cy="107238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a:t>ICESCR</a:t>
          </a:r>
        </a:p>
      </dsp:txBody>
      <dsp:txXfrm>
        <a:off x="642421" y="639445"/>
        <a:ext cx="1277666" cy="1009569"/>
      </dsp:txXfrm>
    </dsp:sp>
    <dsp:sp modelId="{42E29D7D-D2C6-4DE6-B94D-C96E8A27EEB6}">
      <dsp:nvSpPr>
        <dsp:cNvPr id="0" name=""/>
        <dsp:cNvSpPr/>
      </dsp:nvSpPr>
      <dsp:spPr>
        <a:xfrm rot="16200000">
          <a:off x="2100979" y="982146"/>
          <a:ext cx="1292379" cy="402145"/>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5384E9-E9AC-4D06-98D7-FF3968652115}">
      <dsp:nvSpPr>
        <dsp:cNvPr id="0" name=""/>
        <dsp:cNvSpPr/>
      </dsp:nvSpPr>
      <dsp:spPr>
        <a:xfrm>
          <a:off x="2076926" y="835"/>
          <a:ext cx="1340484" cy="107238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a:t>ICCPR</a:t>
          </a:r>
        </a:p>
      </dsp:txBody>
      <dsp:txXfrm>
        <a:off x="2108335" y="32244"/>
        <a:ext cx="1277666" cy="1009569"/>
      </dsp:txXfrm>
    </dsp:sp>
    <dsp:sp modelId="{0BE4676F-2D2F-4AB8-9D27-B4D8CF26E9EF}">
      <dsp:nvSpPr>
        <dsp:cNvPr id="0" name=""/>
        <dsp:cNvSpPr/>
      </dsp:nvSpPr>
      <dsp:spPr>
        <a:xfrm rot="18900000">
          <a:off x="3109968" y="1400083"/>
          <a:ext cx="1292379" cy="402145"/>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292AEA-8803-4B8F-98B9-9AECB9496AF1}">
      <dsp:nvSpPr>
        <dsp:cNvPr id="0" name=""/>
        <dsp:cNvSpPr/>
      </dsp:nvSpPr>
      <dsp:spPr>
        <a:xfrm>
          <a:off x="3542840" y="608036"/>
          <a:ext cx="1340484" cy="107238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a:t>CRPD</a:t>
          </a:r>
        </a:p>
      </dsp:txBody>
      <dsp:txXfrm>
        <a:off x="3574249" y="639445"/>
        <a:ext cx="1277666" cy="1009569"/>
      </dsp:txXfrm>
    </dsp:sp>
    <dsp:sp modelId="{599B6FCE-567D-48AB-8119-F98DD3258F61}">
      <dsp:nvSpPr>
        <dsp:cNvPr id="0" name=""/>
        <dsp:cNvSpPr/>
      </dsp:nvSpPr>
      <dsp:spPr>
        <a:xfrm>
          <a:off x="3527904" y="2409071"/>
          <a:ext cx="1292379" cy="402145"/>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D1B638-952A-4C97-BFD4-412443507C52}">
      <dsp:nvSpPr>
        <dsp:cNvPr id="0" name=""/>
        <dsp:cNvSpPr/>
      </dsp:nvSpPr>
      <dsp:spPr>
        <a:xfrm>
          <a:off x="4150042" y="2073950"/>
          <a:ext cx="1340484" cy="1072387"/>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a:t>CEDAW</a:t>
          </a:r>
        </a:p>
      </dsp:txBody>
      <dsp:txXfrm>
        <a:off x="4181451" y="2105359"/>
        <a:ext cx="1277666" cy="10095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03F1C-6512-456D-B107-2F50F5C2CCD8}">
      <dsp:nvSpPr>
        <dsp:cNvPr id="0" name=""/>
        <dsp:cNvSpPr/>
      </dsp:nvSpPr>
      <dsp:spPr>
        <a:xfrm>
          <a:off x="653916" y="1218"/>
          <a:ext cx="1420032" cy="85201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Article 10 - Right to Life</a:t>
          </a:r>
        </a:p>
      </dsp:txBody>
      <dsp:txXfrm>
        <a:off x="653916" y="1218"/>
        <a:ext cx="1420032" cy="852019"/>
      </dsp:txXfrm>
    </dsp:sp>
    <dsp:sp modelId="{6CE9D908-B94A-445D-BB62-01BCD30656E4}">
      <dsp:nvSpPr>
        <dsp:cNvPr id="0" name=""/>
        <dsp:cNvSpPr/>
      </dsp:nvSpPr>
      <dsp:spPr>
        <a:xfrm>
          <a:off x="2215951" y="1218"/>
          <a:ext cx="1420032" cy="85201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12 - Equal recognition before the law</a:t>
          </a:r>
          <a:endParaRPr lang="en-US" sz="1200" kern="1200" dirty="0"/>
        </a:p>
      </dsp:txBody>
      <dsp:txXfrm>
        <a:off x="2215951" y="1218"/>
        <a:ext cx="1420032" cy="852019"/>
      </dsp:txXfrm>
    </dsp:sp>
    <dsp:sp modelId="{4D532327-E6EE-45F0-B8DA-6179B20BF276}">
      <dsp:nvSpPr>
        <dsp:cNvPr id="0" name=""/>
        <dsp:cNvSpPr/>
      </dsp:nvSpPr>
      <dsp:spPr>
        <a:xfrm>
          <a:off x="3777987" y="1218"/>
          <a:ext cx="1420032" cy="85201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14 - Liberty and security of the person </a:t>
          </a:r>
          <a:endParaRPr lang="en-US" sz="1200" kern="1200" dirty="0"/>
        </a:p>
      </dsp:txBody>
      <dsp:txXfrm>
        <a:off x="3777987" y="1218"/>
        <a:ext cx="1420032" cy="852019"/>
      </dsp:txXfrm>
    </dsp:sp>
    <dsp:sp modelId="{06476A64-9EEF-4A96-BC5D-09D939A76363}">
      <dsp:nvSpPr>
        <dsp:cNvPr id="0" name=""/>
        <dsp:cNvSpPr/>
      </dsp:nvSpPr>
      <dsp:spPr>
        <a:xfrm>
          <a:off x="5340022" y="1218"/>
          <a:ext cx="1420032" cy="85201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15 - Freedom from torture or cruel, inhuman or degrading treatment or punishment </a:t>
          </a:r>
          <a:endParaRPr lang="en-US" sz="1200" kern="1200" dirty="0"/>
        </a:p>
      </dsp:txBody>
      <dsp:txXfrm>
        <a:off x="5340022" y="1218"/>
        <a:ext cx="1420032" cy="852019"/>
      </dsp:txXfrm>
    </dsp:sp>
    <dsp:sp modelId="{566AE5F0-CB62-4EFE-A7CB-0AA5E3D322EB}">
      <dsp:nvSpPr>
        <dsp:cNvPr id="0" name=""/>
        <dsp:cNvSpPr/>
      </dsp:nvSpPr>
      <dsp:spPr>
        <a:xfrm>
          <a:off x="6902058" y="1218"/>
          <a:ext cx="1420032" cy="85201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a:t>Article 16 - Freedom from exploitation, violence and abuse </a:t>
          </a:r>
          <a:endParaRPr lang="en-US" sz="1200" kern="1200"/>
        </a:p>
      </dsp:txBody>
      <dsp:txXfrm>
        <a:off x="6902058" y="1218"/>
        <a:ext cx="1420032" cy="852019"/>
      </dsp:txXfrm>
    </dsp:sp>
    <dsp:sp modelId="{0B21805E-B4C0-4277-A094-DAC7484B515F}">
      <dsp:nvSpPr>
        <dsp:cNvPr id="0" name=""/>
        <dsp:cNvSpPr/>
      </dsp:nvSpPr>
      <dsp:spPr>
        <a:xfrm>
          <a:off x="653916" y="995240"/>
          <a:ext cx="1420032" cy="85201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17 - Integrity of the person </a:t>
          </a:r>
          <a:endParaRPr lang="en-US" sz="1200" kern="1200" dirty="0"/>
        </a:p>
      </dsp:txBody>
      <dsp:txXfrm>
        <a:off x="653916" y="995240"/>
        <a:ext cx="1420032" cy="852019"/>
      </dsp:txXfrm>
    </dsp:sp>
    <dsp:sp modelId="{B0EDF325-11A6-44FB-8333-F07ACE02525C}">
      <dsp:nvSpPr>
        <dsp:cNvPr id="0" name=""/>
        <dsp:cNvSpPr/>
      </dsp:nvSpPr>
      <dsp:spPr>
        <a:xfrm>
          <a:off x="2215951" y="995240"/>
          <a:ext cx="1420032" cy="85201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18 - Liberty of movement and nationality </a:t>
          </a:r>
          <a:endParaRPr lang="en-US" sz="1200" kern="1200" dirty="0"/>
        </a:p>
      </dsp:txBody>
      <dsp:txXfrm>
        <a:off x="2215951" y="995240"/>
        <a:ext cx="1420032" cy="852019"/>
      </dsp:txXfrm>
    </dsp:sp>
    <dsp:sp modelId="{8B009AB6-4F49-4E23-BE1C-B59964E7BCD4}">
      <dsp:nvSpPr>
        <dsp:cNvPr id="0" name=""/>
        <dsp:cNvSpPr/>
      </dsp:nvSpPr>
      <dsp:spPr>
        <a:xfrm>
          <a:off x="3777987" y="995240"/>
          <a:ext cx="1420032" cy="85201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19 -To live independently and be included in the community </a:t>
          </a:r>
          <a:endParaRPr lang="en-US" sz="1200" kern="1200" dirty="0"/>
        </a:p>
      </dsp:txBody>
      <dsp:txXfrm>
        <a:off x="3777987" y="995240"/>
        <a:ext cx="1420032" cy="852019"/>
      </dsp:txXfrm>
    </dsp:sp>
    <dsp:sp modelId="{4957547E-8327-4C8C-8CCF-8D50D2F78FBA}">
      <dsp:nvSpPr>
        <dsp:cNvPr id="0" name=""/>
        <dsp:cNvSpPr/>
      </dsp:nvSpPr>
      <dsp:spPr>
        <a:xfrm>
          <a:off x="5340022" y="995240"/>
          <a:ext cx="1420032" cy="85201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21 - Freedom of expression and opinion, and access to information </a:t>
          </a:r>
          <a:endParaRPr lang="en-US" sz="1200" kern="1200" dirty="0"/>
        </a:p>
      </dsp:txBody>
      <dsp:txXfrm>
        <a:off x="5340022" y="995240"/>
        <a:ext cx="1420032" cy="852019"/>
      </dsp:txXfrm>
    </dsp:sp>
    <dsp:sp modelId="{889B5BBC-982B-444D-AB9D-5087B7615A0D}">
      <dsp:nvSpPr>
        <dsp:cNvPr id="0" name=""/>
        <dsp:cNvSpPr/>
      </dsp:nvSpPr>
      <dsp:spPr>
        <a:xfrm>
          <a:off x="6902058" y="995240"/>
          <a:ext cx="1420032" cy="85201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a:t>Article 22 - Respect for privacy </a:t>
          </a:r>
          <a:endParaRPr lang="en-US" sz="1200" kern="1200"/>
        </a:p>
      </dsp:txBody>
      <dsp:txXfrm>
        <a:off x="6902058" y="995240"/>
        <a:ext cx="1420032" cy="852019"/>
      </dsp:txXfrm>
    </dsp:sp>
    <dsp:sp modelId="{08D5F8F2-5096-45DF-B728-8D1B79C0571A}">
      <dsp:nvSpPr>
        <dsp:cNvPr id="0" name=""/>
        <dsp:cNvSpPr/>
      </dsp:nvSpPr>
      <dsp:spPr>
        <a:xfrm>
          <a:off x="653916" y="1989263"/>
          <a:ext cx="1420032" cy="85201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Article 23 - Home and family </a:t>
          </a:r>
          <a:endParaRPr lang="en-US" sz="1200" kern="1200" dirty="0"/>
        </a:p>
      </dsp:txBody>
      <dsp:txXfrm>
        <a:off x="653916" y="1989263"/>
        <a:ext cx="1420032" cy="852019"/>
      </dsp:txXfrm>
    </dsp:sp>
    <dsp:sp modelId="{344F03A6-48F2-4286-9AC2-C8D67FB4C34D}">
      <dsp:nvSpPr>
        <dsp:cNvPr id="0" name=""/>
        <dsp:cNvSpPr/>
      </dsp:nvSpPr>
      <dsp:spPr>
        <a:xfrm>
          <a:off x="2215951" y="1989263"/>
          <a:ext cx="1420032" cy="85201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Article 24 - Education</a:t>
          </a:r>
        </a:p>
      </dsp:txBody>
      <dsp:txXfrm>
        <a:off x="2215951" y="1989263"/>
        <a:ext cx="1420032" cy="852019"/>
      </dsp:txXfrm>
    </dsp:sp>
    <dsp:sp modelId="{69670F56-3A14-41A1-A4D2-3CFD680137B6}">
      <dsp:nvSpPr>
        <dsp:cNvPr id="0" name=""/>
        <dsp:cNvSpPr/>
      </dsp:nvSpPr>
      <dsp:spPr>
        <a:xfrm>
          <a:off x="3777987" y="1989263"/>
          <a:ext cx="1420032" cy="85201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Article 25 - Health</a:t>
          </a:r>
        </a:p>
      </dsp:txBody>
      <dsp:txXfrm>
        <a:off x="3777987" y="1989263"/>
        <a:ext cx="1420032" cy="852019"/>
      </dsp:txXfrm>
    </dsp:sp>
    <dsp:sp modelId="{7A53DC58-651C-4BF0-8F03-5C361C0E3E28}">
      <dsp:nvSpPr>
        <dsp:cNvPr id="0" name=""/>
        <dsp:cNvSpPr/>
      </dsp:nvSpPr>
      <dsp:spPr>
        <a:xfrm>
          <a:off x="5340022" y="1989263"/>
          <a:ext cx="1420032" cy="85201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Article 27 - Work and Employment</a:t>
          </a:r>
        </a:p>
      </dsp:txBody>
      <dsp:txXfrm>
        <a:off x="5340022" y="1989263"/>
        <a:ext cx="1420032" cy="852019"/>
      </dsp:txXfrm>
    </dsp:sp>
    <dsp:sp modelId="{04C25676-CB00-45A6-B274-BAE2343A96C0}">
      <dsp:nvSpPr>
        <dsp:cNvPr id="0" name=""/>
        <dsp:cNvSpPr/>
      </dsp:nvSpPr>
      <dsp:spPr>
        <a:xfrm>
          <a:off x="6902058" y="1989263"/>
          <a:ext cx="1420032" cy="85201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Article 28 - </a:t>
          </a:r>
          <a:r>
            <a:rPr lang="en-GB" sz="1200" kern="1200" dirty="0"/>
            <a:t>Adequate standard of living and social protection</a:t>
          </a:r>
          <a:endParaRPr lang="en-US" sz="1200" kern="1200" dirty="0"/>
        </a:p>
      </dsp:txBody>
      <dsp:txXfrm>
        <a:off x="6902058" y="1989263"/>
        <a:ext cx="1420032" cy="852019"/>
      </dsp:txXfrm>
    </dsp:sp>
    <dsp:sp modelId="{C75B3E15-29F7-4709-A7E2-77827928EBE7}">
      <dsp:nvSpPr>
        <dsp:cNvPr id="0" name=""/>
        <dsp:cNvSpPr/>
      </dsp:nvSpPr>
      <dsp:spPr>
        <a:xfrm>
          <a:off x="2996969" y="2983286"/>
          <a:ext cx="1420032" cy="85201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Article 29 - </a:t>
          </a:r>
          <a:r>
            <a:rPr lang="en-GB" sz="1200" kern="1200" dirty="0"/>
            <a:t>Participation in political and public life </a:t>
          </a:r>
          <a:endParaRPr lang="en-US" sz="1200" kern="1200" dirty="0"/>
        </a:p>
      </dsp:txBody>
      <dsp:txXfrm>
        <a:off x="2996969" y="2983286"/>
        <a:ext cx="1420032" cy="852019"/>
      </dsp:txXfrm>
    </dsp:sp>
    <dsp:sp modelId="{34878116-A02E-41BF-A464-8CC8A852E987}">
      <dsp:nvSpPr>
        <dsp:cNvPr id="0" name=""/>
        <dsp:cNvSpPr/>
      </dsp:nvSpPr>
      <dsp:spPr>
        <a:xfrm>
          <a:off x="4559005" y="2983286"/>
          <a:ext cx="1420032" cy="85201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Article 30 - </a:t>
          </a:r>
          <a:r>
            <a:rPr lang="en-GB" sz="1200" kern="1200" dirty="0"/>
            <a:t>Participation in cultural life, recreation, leisure and sport</a:t>
          </a:r>
          <a:endParaRPr lang="en-US" sz="1200" kern="1200" dirty="0"/>
        </a:p>
      </dsp:txBody>
      <dsp:txXfrm>
        <a:off x="4559005" y="2983286"/>
        <a:ext cx="1420032" cy="8520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AB7847-4F5E-49EB-B535-E8A3B7AEC5E8}">
      <dsp:nvSpPr>
        <dsp:cNvPr id="0" name=""/>
        <dsp:cNvSpPr/>
      </dsp:nvSpPr>
      <dsp:spPr>
        <a:xfrm>
          <a:off x="3417548" y="3124816"/>
          <a:ext cx="532632" cy="91440"/>
        </a:xfrm>
        <a:custGeom>
          <a:avLst/>
          <a:gdLst/>
          <a:ahLst/>
          <a:cxnLst/>
          <a:rect l="0" t="0" r="0" b="0"/>
          <a:pathLst>
            <a:path>
              <a:moveTo>
                <a:pt x="0" y="45720"/>
              </a:moveTo>
              <a:lnTo>
                <a:pt x="532632"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70548" y="3157221"/>
        <a:ext cx="26631" cy="26631"/>
      </dsp:txXfrm>
    </dsp:sp>
    <dsp:sp modelId="{63E88028-1149-4E8C-8E70-7F110E7C38D4}">
      <dsp:nvSpPr>
        <dsp:cNvPr id="0" name=""/>
        <dsp:cNvSpPr/>
      </dsp:nvSpPr>
      <dsp:spPr>
        <a:xfrm>
          <a:off x="522596" y="2155612"/>
          <a:ext cx="541435" cy="1014924"/>
        </a:xfrm>
        <a:custGeom>
          <a:avLst/>
          <a:gdLst/>
          <a:ahLst/>
          <a:cxnLst/>
          <a:rect l="0" t="0" r="0" b="0"/>
          <a:pathLst>
            <a:path>
              <a:moveTo>
                <a:pt x="0" y="0"/>
              </a:moveTo>
              <a:lnTo>
                <a:pt x="270717" y="0"/>
              </a:lnTo>
              <a:lnTo>
                <a:pt x="270717" y="1014924"/>
              </a:lnTo>
              <a:lnTo>
                <a:pt x="541435" y="1014924"/>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64556" y="2634316"/>
        <a:ext cx="57515" cy="57515"/>
      </dsp:txXfrm>
    </dsp:sp>
    <dsp:sp modelId="{D0F4A525-A3BB-482F-A030-009BA1625E0C}">
      <dsp:nvSpPr>
        <dsp:cNvPr id="0" name=""/>
        <dsp:cNvSpPr/>
      </dsp:nvSpPr>
      <dsp:spPr>
        <a:xfrm>
          <a:off x="3443247" y="2109892"/>
          <a:ext cx="532632" cy="91440"/>
        </a:xfrm>
        <a:custGeom>
          <a:avLst/>
          <a:gdLst/>
          <a:ahLst/>
          <a:cxnLst/>
          <a:rect l="0" t="0" r="0" b="0"/>
          <a:pathLst>
            <a:path>
              <a:moveTo>
                <a:pt x="0" y="45720"/>
              </a:moveTo>
              <a:lnTo>
                <a:pt x="532632"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96248" y="2142296"/>
        <a:ext cx="26631" cy="26631"/>
      </dsp:txXfrm>
    </dsp:sp>
    <dsp:sp modelId="{FB4B4D1A-C153-4BAF-95C5-59C0D26EE0B7}">
      <dsp:nvSpPr>
        <dsp:cNvPr id="0" name=""/>
        <dsp:cNvSpPr/>
      </dsp:nvSpPr>
      <dsp:spPr>
        <a:xfrm>
          <a:off x="522596" y="2109892"/>
          <a:ext cx="541435" cy="91440"/>
        </a:xfrm>
        <a:custGeom>
          <a:avLst/>
          <a:gdLst/>
          <a:ahLst/>
          <a:cxnLst/>
          <a:rect l="0" t="0" r="0" b="0"/>
          <a:pathLst>
            <a:path>
              <a:moveTo>
                <a:pt x="0" y="45720"/>
              </a:moveTo>
              <a:lnTo>
                <a:pt x="541435" y="4572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79778" y="2142076"/>
        <a:ext cx="27071" cy="27071"/>
      </dsp:txXfrm>
    </dsp:sp>
    <dsp:sp modelId="{C8383037-AD94-45B4-A80E-8F0A5DC8196F}">
      <dsp:nvSpPr>
        <dsp:cNvPr id="0" name=""/>
        <dsp:cNvSpPr/>
      </dsp:nvSpPr>
      <dsp:spPr>
        <a:xfrm>
          <a:off x="3445964" y="1094968"/>
          <a:ext cx="532632" cy="91440"/>
        </a:xfrm>
        <a:custGeom>
          <a:avLst/>
          <a:gdLst/>
          <a:ahLst/>
          <a:cxnLst/>
          <a:rect l="0" t="0" r="0" b="0"/>
          <a:pathLst>
            <a:path>
              <a:moveTo>
                <a:pt x="0" y="45720"/>
              </a:moveTo>
              <a:lnTo>
                <a:pt x="532632"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98964" y="1127372"/>
        <a:ext cx="26631" cy="26631"/>
      </dsp:txXfrm>
    </dsp:sp>
    <dsp:sp modelId="{3D17A320-6105-49B3-8BBA-6CEACD376BDC}">
      <dsp:nvSpPr>
        <dsp:cNvPr id="0" name=""/>
        <dsp:cNvSpPr/>
      </dsp:nvSpPr>
      <dsp:spPr>
        <a:xfrm>
          <a:off x="522596" y="1140688"/>
          <a:ext cx="541435" cy="1014924"/>
        </a:xfrm>
        <a:custGeom>
          <a:avLst/>
          <a:gdLst/>
          <a:ahLst/>
          <a:cxnLst/>
          <a:rect l="0" t="0" r="0" b="0"/>
          <a:pathLst>
            <a:path>
              <a:moveTo>
                <a:pt x="0" y="1014924"/>
              </a:moveTo>
              <a:lnTo>
                <a:pt x="270717" y="1014924"/>
              </a:lnTo>
              <a:lnTo>
                <a:pt x="270717" y="0"/>
              </a:lnTo>
              <a:lnTo>
                <a:pt x="541435"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64556" y="1619392"/>
        <a:ext cx="57515" cy="57515"/>
      </dsp:txXfrm>
    </dsp:sp>
    <dsp:sp modelId="{CEBD6784-709E-4885-A62F-D92594F4213E}">
      <dsp:nvSpPr>
        <dsp:cNvPr id="0" name=""/>
        <dsp:cNvSpPr/>
      </dsp:nvSpPr>
      <dsp:spPr>
        <a:xfrm rot="16200000">
          <a:off x="-1875384" y="1894314"/>
          <a:ext cx="4273366" cy="5225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Policies relevant to PWDs in Ethiopia</a:t>
          </a:r>
        </a:p>
      </dsp:txBody>
      <dsp:txXfrm>
        <a:off x="-1875384" y="1894314"/>
        <a:ext cx="4273366" cy="522596"/>
      </dsp:txXfrm>
    </dsp:sp>
    <dsp:sp modelId="{079C35D6-7D02-4677-8B8F-586B02AD88FF}">
      <dsp:nvSpPr>
        <dsp:cNvPr id="0" name=""/>
        <dsp:cNvSpPr/>
      </dsp:nvSpPr>
      <dsp:spPr>
        <a:xfrm>
          <a:off x="1064032" y="734718"/>
          <a:ext cx="2381931" cy="8119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a:t>Constitution</a:t>
          </a:r>
          <a:endParaRPr lang="en-US" sz="1600" kern="1200"/>
        </a:p>
      </dsp:txBody>
      <dsp:txXfrm>
        <a:off x="1064032" y="734718"/>
        <a:ext cx="2381931" cy="811939"/>
      </dsp:txXfrm>
    </dsp:sp>
    <dsp:sp modelId="{1855AF16-85AF-48FC-AE55-784C87AC425D}">
      <dsp:nvSpPr>
        <dsp:cNvPr id="0" name=""/>
        <dsp:cNvSpPr/>
      </dsp:nvSpPr>
      <dsp:spPr>
        <a:xfrm>
          <a:off x="3978596" y="734718"/>
          <a:ext cx="5156600" cy="81193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a:t>The government is responsible for ensuring rehabilitation and support services for people with disabilities</a:t>
          </a:r>
          <a:endParaRPr lang="en-US" sz="1600" kern="1200" dirty="0"/>
        </a:p>
      </dsp:txBody>
      <dsp:txXfrm>
        <a:off x="3978596" y="734718"/>
        <a:ext cx="5156600" cy="811939"/>
      </dsp:txXfrm>
    </dsp:sp>
    <dsp:sp modelId="{5083E669-C52F-4A1B-B48F-AA9E8B80D9CE}">
      <dsp:nvSpPr>
        <dsp:cNvPr id="0" name=""/>
        <dsp:cNvSpPr/>
      </dsp:nvSpPr>
      <dsp:spPr>
        <a:xfrm>
          <a:off x="1064032" y="1749642"/>
          <a:ext cx="2379215" cy="8119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a:t>Building Proclamation, No. 624/2009</a:t>
          </a:r>
          <a:endParaRPr lang="en-US" sz="1600" kern="1200"/>
        </a:p>
      </dsp:txBody>
      <dsp:txXfrm>
        <a:off x="1064032" y="1749642"/>
        <a:ext cx="2379215" cy="811939"/>
      </dsp:txXfrm>
    </dsp:sp>
    <dsp:sp modelId="{E881C8D0-2298-48EF-B69A-DA250BDE82C4}">
      <dsp:nvSpPr>
        <dsp:cNvPr id="0" name=""/>
        <dsp:cNvSpPr/>
      </dsp:nvSpPr>
      <dsp:spPr>
        <a:xfrm>
          <a:off x="3975880" y="1749642"/>
          <a:ext cx="5157931" cy="81193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a:t>provides for accessibility in the design and construction of any building to ensure suitability for physically impaired persons. </a:t>
          </a:r>
          <a:endParaRPr lang="en-US" sz="1600" kern="1200" dirty="0"/>
        </a:p>
      </dsp:txBody>
      <dsp:txXfrm>
        <a:off x="3975880" y="1749642"/>
        <a:ext cx="5157931" cy="811939"/>
      </dsp:txXfrm>
    </dsp:sp>
    <dsp:sp modelId="{FF4EDCDD-9D2D-4962-925A-582F898C62A4}">
      <dsp:nvSpPr>
        <dsp:cNvPr id="0" name=""/>
        <dsp:cNvSpPr/>
      </dsp:nvSpPr>
      <dsp:spPr>
        <a:xfrm>
          <a:off x="1064032" y="2764567"/>
          <a:ext cx="2353516" cy="8119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a:t>National Plan of Action of Persons with Disabilities (2012-2021)</a:t>
          </a:r>
          <a:endParaRPr lang="en-US" sz="1600" kern="1200" dirty="0"/>
        </a:p>
      </dsp:txBody>
      <dsp:txXfrm>
        <a:off x="1064032" y="2764567"/>
        <a:ext cx="2353516" cy="811939"/>
      </dsp:txXfrm>
    </dsp:sp>
    <dsp:sp modelId="{72CD7078-2A4C-44B1-B6E1-0C076EA32F6D}">
      <dsp:nvSpPr>
        <dsp:cNvPr id="0" name=""/>
        <dsp:cNvSpPr/>
      </dsp:nvSpPr>
      <dsp:spPr>
        <a:xfrm>
          <a:off x="3950180" y="2764567"/>
          <a:ext cx="5149383" cy="81193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a:t>Aims toward comprehensive rehabilitation services, equal opportunities as well as full participation in the life of their families, communities and the nation.</a:t>
          </a:r>
          <a:endParaRPr lang="en-US" sz="1600" kern="1200" dirty="0"/>
        </a:p>
      </dsp:txBody>
      <dsp:txXfrm>
        <a:off x="3950180" y="2764567"/>
        <a:ext cx="5149383" cy="8119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23980-028B-499E-BEB8-7C141AE0FBC1}">
      <dsp:nvSpPr>
        <dsp:cNvPr id="0" name=""/>
        <dsp:cNvSpPr/>
      </dsp:nvSpPr>
      <dsp:spPr>
        <a:xfrm>
          <a:off x="0" y="307768"/>
          <a:ext cx="9144000" cy="14490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416560" rIns="709676"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An Alliance-based Strategy for Formulating a Disability Strategy for Africa (2011- 2019)</a:t>
          </a:r>
          <a:endParaRPr lang="en-US" sz="1600" kern="1200" dirty="0"/>
        </a:p>
        <a:p>
          <a:pPr marL="171450" lvl="1" indent="-171450" algn="l" defTabSz="711200">
            <a:lnSpc>
              <a:spcPct val="90000"/>
            </a:lnSpc>
            <a:spcBef>
              <a:spcPct val="0"/>
            </a:spcBef>
            <a:spcAft>
              <a:spcPct val="15000"/>
            </a:spcAft>
            <a:buChar char="••"/>
          </a:pPr>
          <a:r>
            <a:rPr lang="en-GB" sz="1600" kern="1200" dirty="0"/>
            <a:t>Improving the quality of life of people with Disabilities in Africa through policies and strategies related to human rights for persons with disabilities (CRPD and the AU African Charter for Human and People’s Rights)</a:t>
          </a:r>
          <a:endParaRPr lang="en-US" sz="1600" kern="1200" dirty="0"/>
        </a:p>
      </dsp:txBody>
      <dsp:txXfrm>
        <a:off x="0" y="307768"/>
        <a:ext cx="9144000" cy="1449000"/>
      </dsp:txXfrm>
    </dsp:sp>
    <dsp:sp modelId="{ED660FA3-2E58-4C71-9047-85CFDCA5E25D}">
      <dsp:nvSpPr>
        <dsp:cNvPr id="0" name=""/>
        <dsp:cNvSpPr/>
      </dsp:nvSpPr>
      <dsp:spPr>
        <a:xfrm>
          <a:off x="457200" y="12568"/>
          <a:ext cx="6400800" cy="5904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711200">
            <a:lnSpc>
              <a:spcPct val="90000"/>
            </a:lnSpc>
            <a:spcBef>
              <a:spcPct val="0"/>
            </a:spcBef>
            <a:spcAft>
              <a:spcPct val="35000"/>
            </a:spcAft>
          </a:pPr>
          <a:r>
            <a:rPr lang="en-GB" sz="1600" kern="1200" dirty="0"/>
            <a:t>The Architecture for an African Disability Rights Mechanism (AADRM)</a:t>
          </a:r>
          <a:endParaRPr lang="en-US" sz="1600" kern="1200" dirty="0"/>
        </a:p>
      </dsp:txBody>
      <dsp:txXfrm>
        <a:off x="486021" y="41389"/>
        <a:ext cx="6343158" cy="532758"/>
      </dsp:txXfrm>
    </dsp:sp>
    <dsp:sp modelId="{B3B4FBDE-6B08-4CB7-AA23-DD7157AE1954}">
      <dsp:nvSpPr>
        <dsp:cNvPr id="0" name=""/>
        <dsp:cNvSpPr/>
      </dsp:nvSpPr>
      <dsp:spPr>
        <a:xfrm>
          <a:off x="0" y="2159968"/>
          <a:ext cx="9144000" cy="2142000"/>
        </a:xfrm>
        <a:prstGeom prst="rect">
          <a:avLst/>
        </a:prstGeom>
        <a:solidFill>
          <a:schemeClr val="lt1">
            <a:alpha val="90000"/>
            <a:hueOff val="0"/>
            <a:satOff val="0"/>
            <a:lumOff val="0"/>
            <a:alphaOff val="0"/>
          </a:schemeClr>
        </a:solidFill>
        <a:ln w="25400" cap="flat" cmpd="sng" algn="ctr">
          <a:solidFill>
            <a:schemeClr val="accent3">
              <a:hueOff val="-6872335"/>
              <a:satOff val="-58371"/>
              <a:lumOff val="1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9676" tIns="416560" rIns="709676" bIns="113792" numCol="1" spcCol="1270" anchor="t" anchorCtr="0">
          <a:noAutofit/>
        </a:bodyPr>
        <a:lstStyle/>
        <a:p>
          <a:pPr marL="171450" lvl="1" indent="-171450" algn="l" defTabSz="711200">
            <a:lnSpc>
              <a:spcPct val="90000"/>
            </a:lnSpc>
            <a:spcBef>
              <a:spcPct val="0"/>
            </a:spcBef>
            <a:spcAft>
              <a:spcPct val="15000"/>
            </a:spcAft>
            <a:buChar char="••"/>
          </a:pPr>
          <a:r>
            <a:rPr lang="en-GB" sz="1600" kern="1200" dirty="0"/>
            <a:t>strengthening and capacitating the alliance for effective participation in political and societal dialogues on inclusion of disability in Africa</a:t>
          </a:r>
          <a:endParaRPr lang="en-US" sz="1600" kern="1200" dirty="0"/>
        </a:p>
        <a:p>
          <a:pPr marL="171450" lvl="1" indent="-171450" algn="l" defTabSz="711200">
            <a:lnSpc>
              <a:spcPct val="90000"/>
            </a:lnSpc>
            <a:spcBef>
              <a:spcPct val="0"/>
            </a:spcBef>
            <a:spcAft>
              <a:spcPct val="15000"/>
            </a:spcAft>
            <a:buChar char="••"/>
          </a:pPr>
          <a:r>
            <a:rPr lang="en-GB" sz="1600" kern="1200" dirty="0"/>
            <a:t>The development of national disability mainstreaming plans for government ministries with monitoring frameworks in 5 African countries (Lesotho, South Africa, Madagascar, Malawi, Zambia and Zimbabwe) </a:t>
          </a:r>
          <a:endParaRPr lang="en-US" sz="1600" kern="1200" dirty="0"/>
        </a:p>
        <a:p>
          <a:pPr marL="171450" lvl="1" indent="-171450" algn="l" defTabSz="711200">
            <a:lnSpc>
              <a:spcPct val="90000"/>
            </a:lnSpc>
            <a:spcBef>
              <a:spcPct val="0"/>
            </a:spcBef>
            <a:spcAft>
              <a:spcPct val="15000"/>
            </a:spcAft>
            <a:buChar char="••"/>
          </a:pPr>
          <a:r>
            <a:rPr lang="en-GB" sz="1600" kern="1200" dirty="0" smtClean="0"/>
            <a:t>governments and </a:t>
          </a:r>
          <a:r>
            <a:rPr lang="en-GB" sz="1600" kern="1200" dirty="0"/>
            <a:t>CSOs with increased knowledge and have shared best practise in disability inclusion in policies, plans and programmes </a:t>
          </a:r>
          <a:endParaRPr lang="en-US" sz="1600" kern="1200" dirty="0"/>
        </a:p>
      </dsp:txBody>
      <dsp:txXfrm>
        <a:off x="0" y="2159968"/>
        <a:ext cx="9144000" cy="2142000"/>
      </dsp:txXfrm>
    </dsp:sp>
    <dsp:sp modelId="{F2CF4FD7-6CBB-4FE8-9BF9-C99B4C6C88FE}">
      <dsp:nvSpPr>
        <dsp:cNvPr id="0" name=""/>
        <dsp:cNvSpPr/>
      </dsp:nvSpPr>
      <dsp:spPr>
        <a:xfrm>
          <a:off x="457200" y="1864768"/>
          <a:ext cx="6400800" cy="590400"/>
        </a:xfrm>
        <a:prstGeom prst="roundRect">
          <a:avLst/>
        </a:prstGeom>
        <a:solidFill>
          <a:schemeClr val="accent3">
            <a:hueOff val="-6872335"/>
            <a:satOff val="-58371"/>
            <a:lumOff val="1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lvl="0" algn="l" defTabSz="711200">
            <a:lnSpc>
              <a:spcPct val="90000"/>
            </a:lnSpc>
            <a:spcBef>
              <a:spcPct val="0"/>
            </a:spcBef>
            <a:spcAft>
              <a:spcPct val="35000"/>
            </a:spcAft>
          </a:pPr>
          <a:r>
            <a:rPr lang="en-US" sz="1600" b="0" i="0" kern="1200" dirty="0"/>
            <a:t>Communities of Practice in Disability Advocacy for Mainstreaming (COPDAM)</a:t>
          </a:r>
          <a:endParaRPr lang="en-US" sz="1600" kern="1200" dirty="0"/>
        </a:p>
      </dsp:txBody>
      <dsp:txXfrm>
        <a:off x="486021" y="1893589"/>
        <a:ext cx="6343158" cy="5327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F57F0C-E08C-4374-8616-6F63B5456D6B}">
      <dsp:nvSpPr>
        <dsp:cNvPr id="0" name=""/>
        <dsp:cNvSpPr/>
      </dsp:nvSpPr>
      <dsp:spPr>
        <a:xfrm>
          <a:off x="0" y="1155"/>
          <a:ext cx="91439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CEA295-1364-45A4-8EAE-04C4DFFAC5E0}">
      <dsp:nvSpPr>
        <dsp:cNvPr id="0" name=""/>
        <dsp:cNvSpPr/>
      </dsp:nvSpPr>
      <dsp:spPr>
        <a:xfrm>
          <a:off x="0" y="1155"/>
          <a:ext cx="1828799" cy="2363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a:t>Results</a:t>
          </a:r>
        </a:p>
      </dsp:txBody>
      <dsp:txXfrm>
        <a:off x="0" y="1155"/>
        <a:ext cx="1828799" cy="2363515"/>
      </dsp:txXfrm>
    </dsp:sp>
    <dsp:sp modelId="{1AAAA30C-8620-4320-B7BA-F295A5593196}">
      <dsp:nvSpPr>
        <dsp:cNvPr id="0" name=""/>
        <dsp:cNvSpPr/>
      </dsp:nvSpPr>
      <dsp:spPr>
        <a:xfrm>
          <a:off x="1965959" y="28939"/>
          <a:ext cx="7178039" cy="55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GB" sz="1600" kern="1200" dirty="0"/>
            <a:t>State agreed to provide the services and funding needed for people with disabilities to live independently in the community</a:t>
          </a:r>
          <a:endParaRPr lang="en-US" sz="1600" kern="1200" dirty="0"/>
        </a:p>
      </dsp:txBody>
      <dsp:txXfrm>
        <a:off x="1965959" y="28939"/>
        <a:ext cx="7178039" cy="555680"/>
      </dsp:txXfrm>
    </dsp:sp>
    <dsp:sp modelId="{88AEAD42-CB18-4072-B743-3337D612F11F}">
      <dsp:nvSpPr>
        <dsp:cNvPr id="0" name=""/>
        <dsp:cNvSpPr/>
      </dsp:nvSpPr>
      <dsp:spPr>
        <a:xfrm>
          <a:off x="1828799" y="584619"/>
          <a:ext cx="731519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1FDA44-1AC4-43D8-8259-81F01F88C000}">
      <dsp:nvSpPr>
        <dsp:cNvPr id="0" name=""/>
        <dsp:cNvSpPr/>
      </dsp:nvSpPr>
      <dsp:spPr>
        <a:xfrm>
          <a:off x="1965959" y="612403"/>
          <a:ext cx="7178039" cy="55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GB" sz="1600" kern="1200" dirty="0"/>
            <a:t>State required to move persons with mental illness into the community and to create units of supportive housing</a:t>
          </a:r>
          <a:endParaRPr lang="en-US" sz="1600" kern="1200" dirty="0"/>
        </a:p>
      </dsp:txBody>
      <dsp:txXfrm>
        <a:off x="1965959" y="612403"/>
        <a:ext cx="7178039" cy="555680"/>
      </dsp:txXfrm>
    </dsp:sp>
    <dsp:sp modelId="{2B244ED9-2B92-42A0-A640-94C5E1B48D62}">
      <dsp:nvSpPr>
        <dsp:cNvPr id="0" name=""/>
        <dsp:cNvSpPr/>
      </dsp:nvSpPr>
      <dsp:spPr>
        <a:xfrm>
          <a:off x="1828799" y="1168083"/>
          <a:ext cx="731519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F821CB-BC0E-4BEF-A8DD-8FF60F477643}">
      <dsp:nvSpPr>
        <dsp:cNvPr id="0" name=""/>
        <dsp:cNvSpPr/>
      </dsp:nvSpPr>
      <dsp:spPr>
        <a:xfrm>
          <a:off x="1965959" y="1195867"/>
          <a:ext cx="7178039" cy="55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GB" sz="1600" kern="1200"/>
            <a:t>State committed funds for rental assistance and for modifying homes to make them more affordable and accessible</a:t>
          </a:r>
          <a:endParaRPr lang="en-US" sz="1600" kern="1200"/>
        </a:p>
      </dsp:txBody>
      <dsp:txXfrm>
        <a:off x="1965959" y="1195867"/>
        <a:ext cx="7178039" cy="555680"/>
      </dsp:txXfrm>
    </dsp:sp>
    <dsp:sp modelId="{6F2A681C-02B9-49B6-BC4C-B22FD5EE5CD3}">
      <dsp:nvSpPr>
        <dsp:cNvPr id="0" name=""/>
        <dsp:cNvSpPr/>
      </dsp:nvSpPr>
      <dsp:spPr>
        <a:xfrm>
          <a:off x="1828799" y="1751547"/>
          <a:ext cx="731519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EADEA5-9724-4646-B0E4-9662E369B1F5}">
      <dsp:nvSpPr>
        <dsp:cNvPr id="0" name=""/>
        <dsp:cNvSpPr/>
      </dsp:nvSpPr>
      <dsp:spPr>
        <a:xfrm>
          <a:off x="1965959" y="1779331"/>
          <a:ext cx="7178039" cy="55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GB" sz="1600" kern="1200" dirty="0"/>
            <a:t>State is changing its system of evaluating people for admission into institutions, i.e. nursing homes which will decrease the state’s reliance upon these institutions.</a:t>
          </a:r>
          <a:endParaRPr lang="en-US" sz="1600" kern="1200" dirty="0"/>
        </a:p>
      </dsp:txBody>
      <dsp:txXfrm>
        <a:off x="1965959" y="1779331"/>
        <a:ext cx="7178039" cy="555680"/>
      </dsp:txXfrm>
    </dsp:sp>
    <dsp:sp modelId="{E3D25FB6-BBF4-409B-94E4-FC37A3AFD385}">
      <dsp:nvSpPr>
        <dsp:cNvPr id="0" name=""/>
        <dsp:cNvSpPr/>
      </dsp:nvSpPr>
      <dsp:spPr>
        <a:xfrm>
          <a:off x="1828799" y="2335011"/>
          <a:ext cx="731519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December 12,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December 12,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December 12,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December 12,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December 12,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December 12,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December 12, 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December 12, 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December 12, 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December 12, 2017</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December 12,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December 12, 2017</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9.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7"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7"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hyperlink" Target="https://unhabitat.org/books/the-right-to-adequate-housing-for-persons-with-disabilities-living-in-citie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7"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13088"/>
            <a:ext cx="6312797" cy="449356"/>
          </a:xfrm>
        </p:spPr>
        <p:txBody>
          <a:bodyPr/>
          <a:lstStyle/>
          <a:p>
            <a:pPr algn="ctr"/>
            <a:r>
              <a:rPr lang="en-US" sz="2000" dirty="0" smtClean="0"/>
              <a:t>2018 Flagship Report on Disabilities &amp; Development</a:t>
            </a:r>
            <a:endParaRPr lang="en-US" sz="2000" dirty="0"/>
          </a:p>
        </p:txBody>
      </p:sp>
      <p:pic>
        <p:nvPicPr>
          <p:cNvPr id="5" name="Picture 4"/>
          <p:cNvPicPr>
            <a:picLocks noChangeAspect="1"/>
          </p:cNvPicPr>
          <p:nvPr/>
        </p:nvPicPr>
        <p:blipFill>
          <a:blip r:embed="rId2"/>
          <a:stretch>
            <a:fillRect/>
          </a:stretch>
        </p:blipFill>
        <p:spPr>
          <a:xfrm>
            <a:off x="2616200" y="0"/>
            <a:ext cx="3911600" cy="762000"/>
          </a:xfrm>
          <a:prstGeom prst="rect">
            <a:avLst/>
          </a:prstGeom>
        </p:spPr>
      </p:pic>
      <p:pic>
        <p:nvPicPr>
          <p:cNvPr id="10" name="Content Placeholder 3" descr="Screen Shot 2017-12-13 at 5.36.00 PM.png"/>
          <p:cNvPicPr>
            <a:picLocks noChangeAspect="1"/>
          </p:cNvPicPr>
          <p:nvPr/>
        </p:nvPicPr>
        <p:blipFill rotWithShape="1">
          <a:blip r:embed="rId3">
            <a:extLst>
              <a:ext uri="{28A0092B-C50C-407E-A947-70E740481C1C}">
                <a14:useLocalDpi xmlns:a14="http://schemas.microsoft.com/office/drawing/2010/main" val="0"/>
              </a:ext>
            </a:extLst>
          </a:blip>
          <a:srcRect l="2251" t="1506" r="2308" b="876"/>
          <a:stretch/>
        </p:blipFill>
        <p:spPr>
          <a:xfrm>
            <a:off x="2449425" y="1549026"/>
            <a:ext cx="1400777" cy="1806270"/>
          </a:xfrm>
          <a:prstGeom prst="rect">
            <a:avLst/>
          </a:prstGeom>
        </p:spPr>
      </p:pic>
    </p:spTree>
    <p:extLst>
      <p:ext uri="{BB962C8B-B14F-4D97-AF65-F5344CB8AC3E}">
        <p14:creationId xmlns:p14="http://schemas.microsoft.com/office/powerpoint/2010/main" val="18454238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even important to have this?</a:t>
            </a:r>
            <a:endParaRPr lang="en-US" dirty="0"/>
          </a:p>
        </p:txBody>
      </p:sp>
      <p:sp>
        <p:nvSpPr>
          <p:cNvPr id="3" name="Content Placeholder 2"/>
          <p:cNvSpPr>
            <a:spLocks noGrp="1"/>
          </p:cNvSpPr>
          <p:nvPr>
            <p:ph idx="1"/>
          </p:nvPr>
        </p:nvSpPr>
        <p:spPr>
          <a:xfrm>
            <a:off x="822960" y="1630624"/>
            <a:ext cx="7520940" cy="3049853"/>
          </a:xfrm>
        </p:spPr>
        <p:txBody>
          <a:bodyPr/>
          <a:lstStyle/>
          <a:p>
            <a:pPr>
              <a:buFont typeface="Arial"/>
              <a:buChar char="•"/>
            </a:pPr>
            <a:r>
              <a:rPr lang="en-US" dirty="0" smtClean="0"/>
              <a:t>disability</a:t>
            </a:r>
            <a:r>
              <a:rPr lang="en-US" dirty="0"/>
              <a:t>-based discrimination has had a particular severe effect in “</a:t>
            </a:r>
            <a:r>
              <a:rPr lang="en-GB" dirty="0"/>
              <a:t>housing, transport, cultural life, and access to public places and services</a:t>
            </a:r>
            <a:r>
              <a:rPr lang="en-GB" dirty="0" smtClean="0"/>
              <a:t>.</a:t>
            </a:r>
          </a:p>
          <a:p>
            <a:pPr>
              <a:buFont typeface="Arial"/>
              <a:buChar char="•"/>
            </a:pPr>
            <a:endParaRPr lang="en-GB" dirty="0"/>
          </a:p>
          <a:p>
            <a:pPr>
              <a:buFont typeface="Arial"/>
              <a:buChar char="•"/>
            </a:pPr>
            <a:endParaRPr lang="en-GB" dirty="0" smtClean="0"/>
          </a:p>
          <a:p>
            <a:pPr>
              <a:buFont typeface="Arial"/>
              <a:buChar char="•"/>
            </a:pPr>
            <a:endParaRPr lang="en-GB" dirty="0" smtClean="0"/>
          </a:p>
          <a:p>
            <a:pPr>
              <a:buFont typeface="Arial"/>
              <a:buChar char="•"/>
            </a:pPr>
            <a:r>
              <a:rPr lang="en-GB" dirty="0" smtClean="0"/>
              <a:t>Marginalized and further relegated to the “back” if not included from the beginning</a:t>
            </a:r>
            <a:endParaRPr lang="en-US" dirty="0"/>
          </a:p>
        </p:txBody>
      </p:sp>
      <p:pic>
        <p:nvPicPr>
          <p:cNvPr id="4" name="Picture 3"/>
          <p:cNvPicPr>
            <a:picLocks noChangeAspect="1"/>
          </p:cNvPicPr>
          <p:nvPr/>
        </p:nvPicPr>
        <p:blipFill>
          <a:blip r:embed="rId2"/>
          <a:stretch>
            <a:fillRect/>
          </a:stretch>
        </p:blipFill>
        <p:spPr>
          <a:xfrm>
            <a:off x="2616200" y="6096000"/>
            <a:ext cx="3911600" cy="762000"/>
          </a:xfrm>
          <a:prstGeom prst="rect">
            <a:avLst/>
          </a:prstGeom>
        </p:spPr>
      </p:pic>
    </p:spTree>
    <p:extLst>
      <p:ext uri="{BB962C8B-B14F-4D97-AF65-F5344CB8AC3E}">
        <p14:creationId xmlns:p14="http://schemas.microsoft.com/office/powerpoint/2010/main" val="5874580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Accessibility: Status &amp; Trends - Global</a:t>
            </a:r>
            <a:endParaRPr lang="en-US" dirty="0"/>
          </a:p>
        </p:txBody>
      </p:sp>
      <p:sp>
        <p:nvSpPr>
          <p:cNvPr id="3" name="Content Placeholder 2"/>
          <p:cNvSpPr>
            <a:spLocks noGrp="1"/>
          </p:cNvSpPr>
          <p:nvPr>
            <p:ph idx="1"/>
          </p:nvPr>
        </p:nvSpPr>
        <p:spPr>
          <a:xfrm>
            <a:off x="822960" y="1356448"/>
            <a:ext cx="7520940" cy="3324029"/>
          </a:xfrm>
        </p:spPr>
        <p:txBody>
          <a:bodyPr/>
          <a:lstStyle/>
          <a:p>
            <a:pPr>
              <a:buFont typeface="Arial"/>
              <a:buChar char="•"/>
            </a:pPr>
            <a:r>
              <a:rPr lang="en-GB" dirty="0" smtClean="0"/>
              <a:t>insufficient </a:t>
            </a:r>
            <a:r>
              <a:rPr lang="en-GB" dirty="0"/>
              <a:t>questions relevant to disability</a:t>
            </a:r>
            <a:r>
              <a:rPr lang="en-GB" dirty="0" smtClean="0"/>
              <a:t>, </a:t>
            </a:r>
            <a:r>
              <a:rPr lang="en-GB" dirty="0"/>
              <a:t>leads to an underestimation of the number of persons with disabilities in the country. </a:t>
            </a:r>
            <a:endParaRPr lang="en-GB" dirty="0" smtClean="0"/>
          </a:p>
          <a:p>
            <a:pPr>
              <a:buFont typeface="Arial"/>
              <a:buChar char="•"/>
            </a:pPr>
            <a:r>
              <a:rPr lang="en-GB" dirty="0"/>
              <a:t>over 10 million refugees and displaced persons in the world today</a:t>
            </a:r>
            <a:r>
              <a:rPr lang="en-US" dirty="0"/>
              <a:t> </a:t>
            </a:r>
            <a:r>
              <a:rPr lang="en-US" dirty="0" smtClean="0"/>
              <a:t>- </a:t>
            </a:r>
            <a:r>
              <a:rPr lang="en-GB" dirty="0"/>
              <a:t>3.5 million refugees </a:t>
            </a:r>
            <a:r>
              <a:rPr lang="en-GB" dirty="0" smtClean="0"/>
              <a:t>of them live </a:t>
            </a:r>
            <a:r>
              <a:rPr lang="en-GB" dirty="0"/>
              <a:t>with disabilities in refugee camps and urban </a:t>
            </a:r>
            <a:r>
              <a:rPr lang="en-GB" dirty="0" smtClean="0"/>
              <a:t>slums</a:t>
            </a:r>
            <a:endParaRPr lang="en-GB" dirty="0"/>
          </a:p>
          <a:p>
            <a:pPr>
              <a:buFont typeface="Arial"/>
              <a:buChar char="•"/>
            </a:pPr>
            <a:r>
              <a:rPr lang="en-GB" dirty="0"/>
              <a:t>F</a:t>
            </a:r>
            <a:r>
              <a:rPr lang="en-GB" dirty="0" smtClean="0"/>
              <a:t>or </a:t>
            </a:r>
            <a:r>
              <a:rPr lang="en-GB" dirty="0"/>
              <a:t>every child killed due to violent conflict, three are injured and permanently impaired</a:t>
            </a:r>
            <a:r>
              <a:rPr lang="en-US" dirty="0"/>
              <a:t> </a:t>
            </a:r>
            <a:endParaRPr lang="en-GB" dirty="0" smtClean="0"/>
          </a:p>
          <a:p>
            <a:pPr>
              <a:buFont typeface="Arial"/>
              <a:buChar char="•"/>
            </a:pPr>
            <a:r>
              <a:rPr lang="en-US" dirty="0" smtClean="0"/>
              <a:t>14.6</a:t>
            </a:r>
            <a:r>
              <a:rPr lang="en-US" dirty="0"/>
              <a:t>% of the total population in urban areas is comprised of persons with disabilities</a:t>
            </a:r>
            <a:r>
              <a:rPr lang="en-US" dirty="0"/>
              <a:t> </a:t>
            </a:r>
            <a:endParaRPr lang="en-US" dirty="0" smtClean="0"/>
          </a:p>
          <a:p>
            <a:pPr>
              <a:buFont typeface="Arial"/>
              <a:buChar char="•"/>
            </a:pPr>
            <a:r>
              <a:rPr lang="en-US" dirty="0" smtClean="0"/>
              <a:t>Although aging does not entail impairment – we are finding that majority do live in cities – so accessibility could prove a challenge as the society ages</a:t>
            </a:r>
          </a:p>
          <a:p>
            <a:pPr>
              <a:buFont typeface="Arial"/>
              <a:buChar char="•"/>
            </a:pPr>
            <a:endParaRPr lang="en-US" dirty="0"/>
          </a:p>
        </p:txBody>
      </p:sp>
      <p:pic>
        <p:nvPicPr>
          <p:cNvPr id="4" name="Picture 3"/>
          <p:cNvPicPr>
            <a:picLocks noChangeAspect="1"/>
          </p:cNvPicPr>
          <p:nvPr/>
        </p:nvPicPr>
        <p:blipFill>
          <a:blip r:embed="rId2"/>
          <a:stretch>
            <a:fillRect/>
          </a:stretch>
        </p:blipFill>
        <p:spPr>
          <a:xfrm>
            <a:off x="2616200" y="6096000"/>
            <a:ext cx="3911600" cy="762000"/>
          </a:xfrm>
          <a:prstGeom prst="rect">
            <a:avLst/>
          </a:prstGeom>
        </p:spPr>
      </p:pic>
    </p:spTree>
    <p:extLst>
      <p:ext uri="{BB962C8B-B14F-4D97-AF65-F5344CB8AC3E}">
        <p14:creationId xmlns:p14="http://schemas.microsoft.com/office/powerpoint/2010/main" val="140124643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9"/>
            <a:ext cx="7520940" cy="645438"/>
          </a:xfrm>
        </p:spPr>
        <p:txBody>
          <a:bodyPr>
            <a:normAutofit fontScale="92500" lnSpcReduction="20000"/>
          </a:bodyPr>
          <a:lstStyle/>
          <a:p>
            <a:pPr>
              <a:buFont typeface="Arial"/>
              <a:buChar char="•"/>
            </a:pPr>
            <a:r>
              <a:rPr lang="en-US" dirty="0"/>
              <a:t>across all countries, women, the poor and older people had higher prevalence of disability. </a:t>
            </a:r>
            <a:r>
              <a:rPr lang="en-US" dirty="0" smtClean="0"/>
              <a:t>(For </a:t>
            </a:r>
            <a:r>
              <a:rPr lang="en-US" dirty="0"/>
              <a:t>all these groups, the rate was higher in lower income </a:t>
            </a:r>
            <a:r>
              <a:rPr lang="en-US" dirty="0" smtClean="0"/>
              <a:t>countries) (</a:t>
            </a:r>
            <a:r>
              <a:rPr lang="en-GB" dirty="0" smtClean="0"/>
              <a:t>59 countries</a:t>
            </a:r>
            <a:r>
              <a:rPr lang="en-US" dirty="0" smtClean="0"/>
              <a:t>)</a:t>
            </a:r>
            <a:endParaRPr lang="en-US" dirty="0" smtClean="0"/>
          </a:p>
          <a:p>
            <a:pPr>
              <a:buFont typeface="Arial"/>
              <a:buChar char="•"/>
            </a:pPr>
            <a:endParaRPr lang="en-US" dirty="0"/>
          </a:p>
        </p:txBody>
      </p:sp>
      <p:sp>
        <p:nvSpPr>
          <p:cNvPr id="4" name="Title 1"/>
          <p:cNvSpPr>
            <a:spLocks noGrp="1"/>
          </p:cNvSpPr>
          <p:nvPr>
            <p:ph type="title"/>
          </p:nvPr>
        </p:nvSpPr>
        <p:spPr/>
        <p:txBody>
          <a:bodyPr/>
          <a:lstStyle/>
          <a:p>
            <a:pPr algn="ctr"/>
            <a:r>
              <a:rPr lang="en-US" dirty="0"/>
              <a:t> </a:t>
            </a:r>
            <a:r>
              <a:rPr lang="en-US" dirty="0" smtClean="0"/>
              <a:t>Disaggregated data for Disability prevalence</a:t>
            </a:r>
            <a:endParaRPr lang="en-US" dirty="0"/>
          </a:p>
        </p:txBody>
      </p:sp>
      <p:sp>
        <p:nvSpPr>
          <p:cNvPr id="5" name="TextBox 4"/>
          <p:cNvSpPr txBox="1"/>
          <p:nvPr/>
        </p:nvSpPr>
        <p:spPr>
          <a:xfrm>
            <a:off x="11429549" y="3318969"/>
            <a:ext cx="184666" cy="369332"/>
          </a:xfrm>
          <a:prstGeom prst="rect">
            <a:avLst/>
          </a:prstGeom>
          <a:noFill/>
        </p:spPr>
        <p:txBody>
          <a:bodyPr wrap="none" rtlCol="0">
            <a:spAutoFit/>
          </a:bodyPr>
          <a:lstStyle/>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241826489"/>
              </p:ext>
            </p:extLst>
          </p:nvPr>
        </p:nvGraphicFramePr>
        <p:xfrm>
          <a:off x="404074" y="1818217"/>
          <a:ext cx="8384555" cy="5307807"/>
        </p:xfrm>
        <a:graphic>
          <a:graphicData uri="http://schemas.openxmlformats.org/presentationml/2006/ole">
            <mc:AlternateContent xmlns:mc="http://schemas.openxmlformats.org/markup-compatibility/2006">
              <mc:Choice xmlns:v="urn:schemas-microsoft-com:vml" Requires="v">
                <p:oleObj spid="_x0000_s1027" name="Document" r:id="rId3" imgW="5880100" imgH="4127500" progId="Word.Document.12">
                  <p:embed/>
                </p:oleObj>
              </mc:Choice>
              <mc:Fallback>
                <p:oleObj name="Document" r:id="rId3" imgW="5880100" imgH="4127500" progId="Word.Document.12">
                  <p:embed/>
                  <p:pic>
                    <p:nvPicPr>
                      <p:cNvPr id="0" name=""/>
                      <p:cNvPicPr/>
                      <p:nvPr/>
                    </p:nvPicPr>
                    <p:blipFill>
                      <a:blip r:embed="rId4"/>
                      <a:stretch>
                        <a:fillRect/>
                      </a:stretch>
                    </p:blipFill>
                    <p:spPr>
                      <a:xfrm>
                        <a:off x="404074" y="1818217"/>
                        <a:ext cx="8384555" cy="5307807"/>
                      </a:xfrm>
                      <a:prstGeom prst="rect">
                        <a:avLst/>
                      </a:prstGeom>
                    </p:spPr>
                  </p:pic>
                </p:oleObj>
              </mc:Fallback>
            </mc:AlternateContent>
          </a:graphicData>
        </a:graphic>
      </p:graphicFrame>
    </p:spTree>
    <p:extLst>
      <p:ext uri="{BB962C8B-B14F-4D97-AF65-F5344CB8AC3E}">
        <p14:creationId xmlns:p14="http://schemas.microsoft.com/office/powerpoint/2010/main" val="3369267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4209722"/>
          </a:xfrm>
        </p:spPr>
        <p:txBody>
          <a:bodyPr>
            <a:normAutofit fontScale="92500" lnSpcReduction="10000"/>
          </a:bodyPr>
          <a:lstStyle/>
          <a:p>
            <a:pPr>
              <a:buFont typeface="Arial"/>
              <a:buChar char="•"/>
            </a:pPr>
            <a:r>
              <a:rPr lang="en-US" dirty="0" smtClean="0"/>
              <a:t>Pakistan - </a:t>
            </a:r>
            <a:r>
              <a:rPr lang="en-GB" dirty="0"/>
              <a:t>13.4 per cent of the country population are living with disability. </a:t>
            </a:r>
            <a:endParaRPr lang="en-GB" dirty="0" smtClean="0"/>
          </a:p>
          <a:p>
            <a:pPr lvl="3">
              <a:buFont typeface="Arial"/>
              <a:buChar char="•"/>
            </a:pPr>
            <a:r>
              <a:rPr lang="en-GB" dirty="0"/>
              <a:t>only 29 per cent of people with disabilities are employed in Pakistan</a:t>
            </a:r>
            <a:r>
              <a:rPr lang="en-US" dirty="0"/>
              <a:t> </a:t>
            </a:r>
            <a:endParaRPr lang="en-GB" dirty="0" smtClean="0"/>
          </a:p>
          <a:p>
            <a:pPr>
              <a:buFont typeface="Arial"/>
              <a:buChar char="•"/>
            </a:pPr>
            <a:r>
              <a:rPr lang="en-GB" dirty="0"/>
              <a:t>23.91 per cent of the Brazilian population considered to be persons with </a:t>
            </a:r>
            <a:r>
              <a:rPr lang="en-GB" dirty="0" smtClean="0"/>
              <a:t>disabilities (2010)</a:t>
            </a:r>
            <a:endParaRPr lang="en-GB" dirty="0"/>
          </a:p>
          <a:p>
            <a:pPr lvl="3">
              <a:buFont typeface="Arial"/>
              <a:buChar char="•"/>
            </a:pPr>
            <a:r>
              <a:rPr lang="en-GB" dirty="0"/>
              <a:t>The majority of which (84.34 per cent) live in urban </a:t>
            </a:r>
            <a:r>
              <a:rPr lang="en-GB" dirty="0" smtClean="0"/>
              <a:t>areas</a:t>
            </a:r>
          </a:p>
          <a:p>
            <a:pPr marL="342900" lvl="1" indent="-342900">
              <a:spcBef>
                <a:spcPts val="800"/>
              </a:spcBef>
              <a:buClrTx/>
              <a:buFont typeface="Arial"/>
              <a:buChar char="•"/>
            </a:pPr>
            <a:r>
              <a:rPr lang="en-GB" dirty="0"/>
              <a:t>In Lesotho about 70000 people were living with disabilities (2007</a:t>
            </a:r>
            <a:r>
              <a:rPr lang="en-GB" dirty="0" smtClean="0"/>
              <a:t>)</a:t>
            </a:r>
          </a:p>
          <a:p>
            <a:pPr marL="342900" lvl="1" indent="-342900">
              <a:spcBef>
                <a:spcPts val="800"/>
              </a:spcBef>
              <a:buClrTx/>
              <a:buFont typeface="Arial"/>
              <a:buChar char="•"/>
            </a:pPr>
            <a:r>
              <a:rPr lang="en-GB" dirty="0"/>
              <a:t>Dominican Republic </a:t>
            </a:r>
            <a:r>
              <a:rPr lang="en-GB" dirty="0" smtClean="0"/>
              <a:t>- 74 </a:t>
            </a:r>
            <a:r>
              <a:rPr lang="en-GB" dirty="0"/>
              <a:t>per cent of the total persons with disabilities were currently living in urban areas. </a:t>
            </a:r>
            <a:r>
              <a:rPr lang="en-GB" dirty="0"/>
              <a:t> </a:t>
            </a:r>
            <a:r>
              <a:rPr lang="en-GB" dirty="0" smtClean="0"/>
              <a:t>(36 </a:t>
            </a:r>
            <a:r>
              <a:rPr lang="en-GB" dirty="0"/>
              <a:t>per cent were </a:t>
            </a:r>
            <a:r>
              <a:rPr lang="en-GB" dirty="0" smtClean="0"/>
              <a:t>unemployed)</a:t>
            </a:r>
          </a:p>
          <a:p>
            <a:pPr marL="342900" lvl="1" indent="-342900">
              <a:spcBef>
                <a:spcPts val="800"/>
              </a:spcBef>
              <a:buClrTx/>
              <a:buFont typeface="Arial"/>
              <a:buChar char="•"/>
            </a:pPr>
            <a:r>
              <a:rPr lang="en-GB" dirty="0" smtClean="0"/>
              <a:t>public </a:t>
            </a:r>
            <a:r>
              <a:rPr lang="en-GB" dirty="0"/>
              <a:t>urban transportation </a:t>
            </a:r>
            <a:r>
              <a:rPr lang="en-GB" dirty="0" smtClean="0"/>
              <a:t>in the African region mostly do </a:t>
            </a:r>
            <a:r>
              <a:rPr lang="en-GB" dirty="0"/>
              <a:t>not facilitate integration for persons with </a:t>
            </a:r>
            <a:r>
              <a:rPr lang="en-GB" dirty="0" smtClean="0"/>
              <a:t>disabilities</a:t>
            </a:r>
            <a:endParaRPr lang="en-GB" dirty="0"/>
          </a:p>
          <a:p>
            <a:pPr marL="571500" lvl="2" indent="-342900">
              <a:spcBef>
                <a:spcPts val="800"/>
              </a:spcBef>
              <a:buClrTx/>
              <a:buFont typeface="Arial"/>
              <a:buChar char="•"/>
            </a:pPr>
            <a:r>
              <a:rPr lang="en-GB" dirty="0"/>
              <a:t>in Botswana, existing building in urban areas do not provide access for people with </a:t>
            </a:r>
            <a:r>
              <a:rPr lang="en-GB" dirty="0" smtClean="0"/>
              <a:t>disabilities</a:t>
            </a:r>
            <a:endParaRPr lang="en-US" dirty="0"/>
          </a:p>
          <a:p>
            <a:pPr marL="342900" lvl="1" indent="-342900">
              <a:spcBef>
                <a:spcPts val="800"/>
              </a:spcBef>
              <a:buClrTx/>
              <a:buFont typeface="Arial"/>
              <a:buChar char="•"/>
            </a:pPr>
            <a:r>
              <a:rPr lang="en-GB" dirty="0"/>
              <a:t>In Asia and Pacific </a:t>
            </a:r>
            <a:r>
              <a:rPr lang="en-GB" dirty="0" smtClean="0"/>
              <a:t>countries</a:t>
            </a:r>
            <a:r>
              <a:rPr lang="en-GB" dirty="0"/>
              <a:t> </a:t>
            </a:r>
            <a:r>
              <a:rPr lang="en-GB" dirty="0" smtClean="0"/>
              <a:t>- limited </a:t>
            </a:r>
            <a:r>
              <a:rPr lang="en-GB" dirty="0"/>
              <a:t>mobility constrains persons with disabilities’ access to public, health services and facilities. </a:t>
            </a:r>
            <a:endParaRPr lang="en-GB" dirty="0"/>
          </a:p>
          <a:p>
            <a:pPr marL="800100" lvl="3" indent="-342900">
              <a:spcBef>
                <a:spcPts val="800"/>
              </a:spcBef>
              <a:buClrTx/>
              <a:buFont typeface="Arial"/>
              <a:buChar char="•"/>
            </a:pPr>
            <a:r>
              <a:rPr lang="en-GB" dirty="0" smtClean="0"/>
              <a:t>Privately owned cars a rising trend</a:t>
            </a:r>
            <a:endParaRPr lang="en-GB" dirty="0"/>
          </a:p>
        </p:txBody>
      </p:sp>
      <p:sp>
        <p:nvSpPr>
          <p:cNvPr id="4" name="Title 1"/>
          <p:cNvSpPr>
            <a:spLocks noGrp="1"/>
          </p:cNvSpPr>
          <p:nvPr>
            <p:ph type="title"/>
          </p:nvPr>
        </p:nvSpPr>
        <p:spPr/>
        <p:txBody>
          <a:bodyPr/>
          <a:lstStyle/>
          <a:p>
            <a:r>
              <a:rPr lang="en-US" dirty="0" smtClean="0"/>
              <a:t>Urban Accessibility: Status &amp; Trends – Regional</a:t>
            </a:r>
            <a:endParaRPr lang="en-US" dirty="0"/>
          </a:p>
        </p:txBody>
      </p:sp>
      <p:pic>
        <p:nvPicPr>
          <p:cNvPr id="5" name="Picture 4"/>
          <p:cNvPicPr>
            <a:picLocks noChangeAspect="1"/>
          </p:cNvPicPr>
          <p:nvPr/>
        </p:nvPicPr>
        <p:blipFill>
          <a:blip r:embed="rId2"/>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10724667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487" y="1100628"/>
            <a:ext cx="8543300" cy="3993268"/>
          </a:xfrm>
        </p:spPr>
        <p:txBody>
          <a:bodyPr/>
          <a:lstStyle/>
          <a:p>
            <a:pPr>
              <a:buFont typeface="Arial"/>
              <a:buChar char="•"/>
            </a:pPr>
            <a:r>
              <a:rPr lang="en-GB" dirty="0"/>
              <a:t>A total of 187 State parties have ratified the CRPD </a:t>
            </a:r>
            <a:r>
              <a:rPr lang="en-GB" dirty="0" smtClean="0"/>
              <a:t>– but as we have seen the </a:t>
            </a:r>
            <a:r>
              <a:rPr lang="en-GB" dirty="0"/>
              <a:t>global condition and position of persons with disabilities are still lagging where policies have otherwise excelled</a:t>
            </a:r>
            <a:r>
              <a:rPr lang="en-US" dirty="0"/>
              <a:t> </a:t>
            </a:r>
            <a:endParaRPr lang="en-US" dirty="0" smtClean="0"/>
          </a:p>
          <a:p>
            <a:pPr>
              <a:buFont typeface="Arial"/>
              <a:buChar char="•"/>
            </a:pPr>
            <a:r>
              <a:rPr lang="en-GB" dirty="0"/>
              <a:t>numerous State Parties that have made efforts toward increasing </a:t>
            </a:r>
            <a:r>
              <a:rPr lang="en-GB" dirty="0" smtClean="0"/>
              <a:t>access, </a:t>
            </a:r>
            <a:r>
              <a:rPr lang="en-GB" dirty="0"/>
              <a:t>inclusion and the participation of persons with disabilities</a:t>
            </a:r>
            <a:r>
              <a:rPr lang="en-US" dirty="0"/>
              <a:t> </a:t>
            </a:r>
            <a:r>
              <a:rPr lang="en-US" dirty="0" smtClean="0"/>
              <a:t>through:</a:t>
            </a:r>
          </a:p>
          <a:p>
            <a:pPr lvl="4">
              <a:buFont typeface="Arial"/>
              <a:buChar char="•"/>
            </a:pPr>
            <a:r>
              <a:rPr lang="en-GB" dirty="0"/>
              <a:t>through adopting a national disability strategy and plan of action, </a:t>
            </a:r>
            <a:endParaRPr lang="en-GB" dirty="0" smtClean="0"/>
          </a:p>
          <a:p>
            <a:pPr lvl="4">
              <a:buFont typeface="Arial"/>
              <a:buChar char="•"/>
            </a:pPr>
            <a:r>
              <a:rPr lang="en-GB" dirty="0" smtClean="0"/>
              <a:t>enabling </a:t>
            </a:r>
            <a:r>
              <a:rPr lang="en-GB" dirty="0"/>
              <a:t>access to all common systems and services, </a:t>
            </a:r>
            <a:endParaRPr lang="en-GB" dirty="0" smtClean="0"/>
          </a:p>
          <a:p>
            <a:pPr lvl="4">
              <a:buFont typeface="Arial"/>
              <a:buChar char="•"/>
            </a:pPr>
            <a:r>
              <a:rPr lang="en-GB" dirty="0" smtClean="0"/>
              <a:t>strengthening </a:t>
            </a:r>
            <a:r>
              <a:rPr lang="en-GB" dirty="0"/>
              <a:t>and supporting research and data quality and availability on disability, </a:t>
            </a:r>
            <a:endParaRPr lang="en-GB" dirty="0" smtClean="0"/>
          </a:p>
          <a:p>
            <a:pPr lvl="4">
              <a:buFont typeface="Arial"/>
              <a:buChar char="•"/>
            </a:pPr>
            <a:r>
              <a:rPr lang="en-GB" dirty="0" smtClean="0"/>
              <a:t>increasing </a:t>
            </a:r>
            <a:r>
              <a:rPr lang="en-GB" dirty="0"/>
              <a:t>public awareness and understanding about disability</a:t>
            </a:r>
            <a:r>
              <a:rPr lang="en-GB" dirty="0" smtClean="0"/>
              <a:t>,</a:t>
            </a:r>
          </a:p>
          <a:p>
            <a:pPr lvl="4">
              <a:buFont typeface="Arial"/>
              <a:buChar char="•"/>
            </a:pPr>
            <a:r>
              <a:rPr lang="en-GB" dirty="0" smtClean="0"/>
              <a:t> </a:t>
            </a:r>
            <a:r>
              <a:rPr lang="en-GB" dirty="0"/>
              <a:t>investing in programmes and services for people with disabilities, and </a:t>
            </a:r>
            <a:endParaRPr lang="en-GB" dirty="0" smtClean="0"/>
          </a:p>
          <a:p>
            <a:pPr lvl="4">
              <a:buFont typeface="Arial"/>
              <a:buChar char="•"/>
            </a:pPr>
            <a:r>
              <a:rPr lang="en-GB" dirty="0" smtClean="0"/>
              <a:t>providing </a:t>
            </a:r>
            <a:r>
              <a:rPr lang="en-GB" dirty="0"/>
              <a:t>adequate funding and improving affordability.</a:t>
            </a:r>
            <a:r>
              <a:rPr lang="en-US" dirty="0"/>
              <a:t> </a:t>
            </a:r>
          </a:p>
        </p:txBody>
      </p:sp>
      <p:sp>
        <p:nvSpPr>
          <p:cNvPr id="4" name="Title 1"/>
          <p:cNvSpPr>
            <a:spLocks noGrp="1"/>
          </p:cNvSpPr>
          <p:nvPr>
            <p:ph type="title"/>
          </p:nvPr>
        </p:nvSpPr>
        <p:spPr/>
        <p:txBody>
          <a:bodyPr/>
          <a:lstStyle/>
          <a:p>
            <a:pPr algn="ctr"/>
            <a:r>
              <a:rPr lang="en-US" dirty="0" smtClean="0"/>
              <a:t>National policies/</a:t>
            </a:r>
            <a:r>
              <a:rPr lang="en-US" dirty="0" err="1" smtClean="0"/>
              <a:t>Programmes</a:t>
            </a:r>
            <a:endParaRPr lang="en-US" dirty="0"/>
          </a:p>
        </p:txBody>
      </p:sp>
      <p:pic>
        <p:nvPicPr>
          <p:cNvPr id="5" name="Picture 4"/>
          <p:cNvPicPr>
            <a:picLocks noChangeAspect="1"/>
          </p:cNvPicPr>
          <p:nvPr/>
        </p:nvPicPr>
        <p:blipFill>
          <a:blip r:embed="rId2"/>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14249104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australia</a:t>
            </a:r>
            <a:endParaRPr lang="en-US" dirty="0"/>
          </a:p>
        </p:txBody>
      </p:sp>
      <p:sp>
        <p:nvSpPr>
          <p:cNvPr id="3" name="Content Placeholder 2"/>
          <p:cNvSpPr>
            <a:spLocks noGrp="1"/>
          </p:cNvSpPr>
          <p:nvPr>
            <p:ph idx="1"/>
          </p:nvPr>
        </p:nvSpPr>
        <p:spPr>
          <a:xfrm>
            <a:off x="822960" y="914400"/>
            <a:ext cx="7520940" cy="3579849"/>
          </a:xfrm>
        </p:spPr>
        <p:txBody>
          <a:bodyPr/>
          <a:lstStyle/>
          <a:p>
            <a:pPr>
              <a:buFont typeface="Arial"/>
              <a:buChar char="•"/>
            </a:pPr>
            <a:r>
              <a:rPr lang="en-GB" dirty="0"/>
              <a:t>National Disability Strategy 2010-2020 seeks to enhance the life for persons with disabilities</a:t>
            </a:r>
            <a:r>
              <a:rPr lang="en-US" dirty="0"/>
              <a:t> </a:t>
            </a:r>
            <a:endParaRPr lang="en-US" dirty="0" smtClean="0"/>
          </a:p>
          <a:p>
            <a:pPr>
              <a:buFont typeface="Arial"/>
              <a:buChar char="•"/>
            </a:pPr>
            <a:r>
              <a:rPr lang="en-GB" dirty="0"/>
              <a:t>inclusivity and accessibility of public transportation</a:t>
            </a:r>
            <a:r>
              <a:rPr lang="en-US" dirty="0"/>
              <a:t> </a:t>
            </a:r>
            <a:endParaRPr lang="en-US" dirty="0" smtClean="0"/>
          </a:p>
          <a:p>
            <a:pPr>
              <a:buFont typeface="Arial"/>
              <a:buChar char="•"/>
            </a:pPr>
            <a:r>
              <a:rPr lang="en-GB" dirty="0" smtClean="0"/>
              <a:t>82</a:t>
            </a:r>
            <a:r>
              <a:rPr lang="en-GB" dirty="0"/>
              <a:t>% of people with a reported disability had public transport available in their local </a:t>
            </a:r>
            <a:r>
              <a:rPr lang="en-GB" dirty="0" smtClean="0"/>
              <a:t>area</a:t>
            </a:r>
            <a:r>
              <a:rPr lang="en-GB" dirty="0"/>
              <a:t> </a:t>
            </a:r>
            <a:r>
              <a:rPr lang="en-GB" dirty="0" smtClean="0"/>
              <a:t>(2009)</a:t>
            </a:r>
          </a:p>
          <a:p>
            <a:pPr>
              <a:buFont typeface="Arial"/>
              <a:buChar char="•"/>
            </a:pPr>
            <a:r>
              <a:rPr lang="en-GB" dirty="0"/>
              <a:t>the costs of using public transportation are </a:t>
            </a:r>
            <a:r>
              <a:rPr lang="en-GB" dirty="0" smtClean="0"/>
              <a:t>subsidized through </a:t>
            </a:r>
            <a:r>
              <a:rPr lang="en-GB" dirty="0"/>
              <a:t>the use of concession cards for older persons, persons with disabilities, </a:t>
            </a:r>
            <a:r>
              <a:rPr lang="en-GB" dirty="0" err="1"/>
              <a:t>etc</a:t>
            </a:r>
            <a:r>
              <a:rPr lang="en-US" dirty="0"/>
              <a:t> </a:t>
            </a:r>
          </a:p>
          <a:p>
            <a:pPr>
              <a:buFont typeface="Arial"/>
              <a:buChar char="•"/>
            </a:pPr>
            <a:endParaRPr lang="en-GB" dirty="0" smtClean="0"/>
          </a:p>
          <a:p>
            <a:pPr>
              <a:buFont typeface="Arial"/>
              <a:buChar char="•"/>
            </a:pPr>
            <a:endParaRPr lang="en-US" dirty="0"/>
          </a:p>
        </p:txBody>
      </p:sp>
      <p:pic>
        <p:nvPicPr>
          <p:cNvPr id="4" name="Picture 3" descr="http://www.abs.gov.au/ausstats/abs@.nsf/be4aa82cd8cf7f07ca2570d60018da27/ea1a6c8c218afc5dca257914001cbf26/Body/0.6EA4!OpenElement&amp;FieldElemFormat=gif"/>
          <p:cNvPicPr/>
          <p:nvPr/>
        </p:nvPicPr>
        <p:blipFill>
          <a:blip r:embed="rId2">
            <a:extLst>
              <a:ext uri="{28A0092B-C50C-407E-A947-70E740481C1C}">
                <a14:useLocalDpi xmlns:a14="http://schemas.microsoft.com/office/drawing/2010/main" val="0"/>
              </a:ext>
            </a:extLst>
          </a:blip>
          <a:srcRect/>
          <a:stretch>
            <a:fillRect/>
          </a:stretch>
        </p:blipFill>
        <p:spPr bwMode="auto">
          <a:xfrm>
            <a:off x="0" y="3217957"/>
            <a:ext cx="9144000" cy="3640042"/>
          </a:xfrm>
          <a:prstGeom prst="rect">
            <a:avLst/>
          </a:prstGeom>
          <a:noFill/>
          <a:ln>
            <a:noFill/>
          </a:ln>
        </p:spPr>
      </p:pic>
    </p:spTree>
    <p:extLst>
      <p:ext uri="{BB962C8B-B14F-4D97-AF65-F5344CB8AC3E}">
        <p14:creationId xmlns:p14="http://schemas.microsoft.com/office/powerpoint/2010/main" val="221315371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NEPAL</a:t>
            </a:r>
            <a:endParaRPr lang="en-US" dirty="0"/>
          </a:p>
        </p:txBody>
      </p:sp>
      <p:sp>
        <p:nvSpPr>
          <p:cNvPr id="3" name="Content Placeholder 2"/>
          <p:cNvSpPr>
            <a:spLocks noGrp="1"/>
          </p:cNvSpPr>
          <p:nvPr>
            <p:ph idx="1"/>
          </p:nvPr>
        </p:nvSpPr>
        <p:spPr>
          <a:xfrm>
            <a:off x="158745" y="1100628"/>
            <a:ext cx="8846354" cy="3921116"/>
          </a:xfrm>
        </p:spPr>
        <p:txBody>
          <a:bodyPr>
            <a:normAutofit/>
          </a:bodyPr>
          <a:lstStyle/>
          <a:p>
            <a:pPr>
              <a:buFont typeface="Arial"/>
              <a:buChar char="•"/>
            </a:pPr>
            <a:r>
              <a:rPr lang="en-GB" dirty="0"/>
              <a:t>a national policy and action plan on disability (2006</a:t>
            </a:r>
            <a:r>
              <a:rPr lang="en-GB" dirty="0" smtClean="0"/>
              <a:t>)</a:t>
            </a:r>
            <a:endParaRPr lang="en-GB" dirty="0"/>
          </a:p>
          <a:p>
            <a:pPr>
              <a:buFont typeface="Arial"/>
              <a:buChar char="•"/>
            </a:pPr>
            <a:r>
              <a:rPr lang="en-GB" dirty="0" smtClean="0"/>
              <a:t>Seeks </a:t>
            </a:r>
            <a:r>
              <a:rPr lang="en-GB" dirty="0"/>
              <a:t>to establish “inclusive, obstacle free and rights-based society for people with disability, and to include them in the mainstream of national development.</a:t>
            </a:r>
            <a:r>
              <a:rPr lang="en-US" dirty="0"/>
              <a:t> </a:t>
            </a:r>
            <a:endParaRPr lang="en-US" dirty="0" smtClean="0"/>
          </a:p>
          <a:p>
            <a:pPr>
              <a:buFont typeface="Arial"/>
              <a:buChar char="•"/>
            </a:pPr>
            <a:r>
              <a:rPr lang="en-GB" dirty="0"/>
              <a:t>Disability Service National Coordination Committee is comprised of persons with disabilities as well as their supporting organizations in order to ensure effective representation</a:t>
            </a:r>
            <a:r>
              <a:rPr lang="en-US" dirty="0"/>
              <a:t> </a:t>
            </a:r>
            <a:endParaRPr lang="en-US" dirty="0" smtClean="0"/>
          </a:p>
          <a:p>
            <a:pPr>
              <a:buFont typeface="Arial"/>
              <a:buChar char="•"/>
            </a:pPr>
            <a:r>
              <a:rPr lang="en-GB" dirty="0"/>
              <a:t>commits to a campaign to raise awareness and sensitize the population on </a:t>
            </a:r>
            <a:r>
              <a:rPr lang="en-GB" dirty="0" smtClean="0"/>
              <a:t>disability</a:t>
            </a:r>
            <a:endParaRPr lang="en-GB" dirty="0"/>
          </a:p>
          <a:p>
            <a:pPr>
              <a:buFont typeface="Arial"/>
              <a:buChar char="•"/>
            </a:pPr>
            <a:r>
              <a:rPr lang="en-GB" dirty="0" smtClean="0"/>
              <a:t>Setting </a:t>
            </a:r>
            <a:r>
              <a:rPr lang="en-GB" dirty="0"/>
              <a:t>quotas for trainings and employment to increase employment of people with disability in public and private sectors (“10% quota reservation for trainings and 5% quota for employment in every sector including governmental and non-governmental sectors”</a:t>
            </a:r>
            <a:r>
              <a:rPr lang="en-GB" dirty="0" smtClean="0"/>
              <a:t>)</a:t>
            </a:r>
          </a:p>
          <a:p>
            <a:pPr>
              <a:buFont typeface="Arial"/>
              <a:buChar char="•"/>
            </a:pPr>
            <a:r>
              <a:rPr lang="en-GB" dirty="0" smtClean="0"/>
              <a:t>implementing </a:t>
            </a:r>
            <a:r>
              <a:rPr lang="en-GB" dirty="0"/>
              <a:t>a policy of “providing free fare, concessions, and seat reservation in public transportation vehicles for people with disability and their assistants</a:t>
            </a:r>
            <a:r>
              <a:rPr lang="en-US" dirty="0"/>
              <a:t> </a:t>
            </a:r>
          </a:p>
        </p:txBody>
      </p:sp>
      <p:pic>
        <p:nvPicPr>
          <p:cNvPr id="4" name="Picture 3"/>
          <p:cNvPicPr>
            <a:picLocks noChangeAspect="1"/>
          </p:cNvPicPr>
          <p:nvPr/>
        </p:nvPicPr>
        <p:blipFill>
          <a:blip r:embed="rId2"/>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108103151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Ethiopia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8780747"/>
              </p:ext>
            </p:extLst>
          </p:nvPr>
        </p:nvGraphicFramePr>
        <p:xfrm>
          <a:off x="1" y="1100137"/>
          <a:ext cx="9144000" cy="431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24703419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African Disability alliance (ADA)</a:t>
            </a:r>
            <a:endParaRPr lang="en-US" dirty="0"/>
          </a:p>
        </p:txBody>
      </p:sp>
      <p:sp>
        <p:nvSpPr>
          <p:cNvPr id="3" name="Content Placeholder 2"/>
          <p:cNvSpPr>
            <a:spLocks noGrp="1"/>
          </p:cNvSpPr>
          <p:nvPr>
            <p:ph idx="1"/>
          </p:nvPr>
        </p:nvSpPr>
        <p:spPr/>
        <p:txBody>
          <a:bodyPr/>
          <a:lstStyle/>
          <a:p>
            <a:pPr>
              <a:buFont typeface="Arial"/>
              <a:buChar char="•"/>
            </a:pPr>
            <a:r>
              <a:rPr lang="en-GB" dirty="0" smtClean="0"/>
              <a:t>uses </a:t>
            </a:r>
            <a:r>
              <a:rPr lang="en-GB" dirty="0"/>
              <a:t>international frameworks and networks to ensure resources, policies and strategies that prioritize person with disabilities are available, effective and </a:t>
            </a:r>
            <a:r>
              <a:rPr lang="en-GB" dirty="0" smtClean="0"/>
              <a:t>implemented.</a:t>
            </a:r>
          </a:p>
          <a:p>
            <a:pPr>
              <a:buFont typeface="Arial"/>
              <a:buChar char="•"/>
            </a:pPr>
            <a:r>
              <a:rPr lang="en-GB" dirty="0" smtClean="0"/>
              <a:t>implemented </a:t>
            </a:r>
            <a:r>
              <a:rPr lang="en-GB" dirty="0"/>
              <a:t>numerous programmes and projects that mainstream the inclusion and persons with disabilities at the country and regional </a:t>
            </a:r>
            <a:r>
              <a:rPr lang="en-GB" dirty="0" smtClean="0"/>
              <a:t>level</a:t>
            </a:r>
            <a:endParaRPr lang="en-US" dirty="0"/>
          </a:p>
        </p:txBody>
      </p:sp>
      <p:graphicFrame>
        <p:nvGraphicFramePr>
          <p:cNvPr id="4" name="Diagram 3"/>
          <p:cNvGraphicFramePr/>
          <p:nvPr>
            <p:extLst>
              <p:ext uri="{D42A27DB-BD31-4B8C-83A1-F6EECF244321}">
                <p14:modId xmlns:p14="http://schemas.microsoft.com/office/powerpoint/2010/main" val="348493877"/>
              </p:ext>
            </p:extLst>
          </p:nvPr>
        </p:nvGraphicFramePr>
        <p:xfrm>
          <a:off x="0" y="2543463"/>
          <a:ext cx="9144000" cy="4314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404492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Access Living of Metropolitan Chicago </a:t>
            </a:r>
            <a:endParaRPr lang="en-US" dirty="0"/>
          </a:p>
        </p:txBody>
      </p:sp>
      <p:sp>
        <p:nvSpPr>
          <p:cNvPr id="3" name="Content Placeholder 2"/>
          <p:cNvSpPr>
            <a:spLocks noGrp="1"/>
          </p:cNvSpPr>
          <p:nvPr>
            <p:ph idx="1"/>
          </p:nvPr>
        </p:nvSpPr>
        <p:spPr/>
        <p:txBody>
          <a:bodyPr/>
          <a:lstStyle/>
          <a:p>
            <a:pPr>
              <a:buFont typeface="Arial"/>
              <a:buChar char="•"/>
            </a:pPr>
            <a:r>
              <a:rPr lang="en-GB" dirty="0" smtClean="0"/>
              <a:t>aims to eradicate </a:t>
            </a:r>
            <a:r>
              <a:rPr lang="en-GB" dirty="0"/>
              <a:t>the separation and exclusion of low-income earning persons with disabilities </a:t>
            </a:r>
            <a:endParaRPr lang="en-GB" dirty="0" smtClean="0"/>
          </a:p>
          <a:p>
            <a:pPr>
              <a:buFont typeface="Arial"/>
              <a:buChar char="•"/>
            </a:pPr>
            <a:r>
              <a:rPr lang="en-GB" dirty="0" smtClean="0"/>
              <a:t>There was  law that only granted them social services they depended on in institutions like nursing homes.</a:t>
            </a:r>
            <a:endParaRPr lang="en-GB" dirty="0"/>
          </a:p>
          <a:p>
            <a:pPr>
              <a:buFont typeface="Arial"/>
              <a:buChar char="•"/>
            </a:pPr>
            <a:r>
              <a:rPr lang="en-GB" dirty="0" smtClean="0"/>
              <a:t>Filed a law suit.</a:t>
            </a:r>
          </a:p>
        </p:txBody>
      </p:sp>
      <p:graphicFrame>
        <p:nvGraphicFramePr>
          <p:cNvPr id="4" name="Diagram 3"/>
          <p:cNvGraphicFramePr/>
          <p:nvPr>
            <p:extLst>
              <p:ext uri="{D42A27DB-BD31-4B8C-83A1-F6EECF244321}">
                <p14:modId xmlns:p14="http://schemas.microsoft.com/office/powerpoint/2010/main" val="1411893022"/>
              </p:ext>
            </p:extLst>
          </p:nvPr>
        </p:nvGraphicFramePr>
        <p:xfrm>
          <a:off x="0" y="2684780"/>
          <a:ext cx="9143999" cy="2365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310770218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Task team</a:t>
            </a:r>
            <a:endParaRPr lang="en-US" dirty="0"/>
          </a:p>
        </p:txBody>
      </p:sp>
      <p:sp>
        <p:nvSpPr>
          <p:cNvPr id="3" name="Content Placeholder 2"/>
          <p:cNvSpPr>
            <a:spLocks noGrp="1"/>
          </p:cNvSpPr>
          <p:nvPr>
            <p:ph idx="1"/>
          </p:nvPr>
        </p:nvSpPr>
        <p:spPr/>
        <p:txBody>
          <a:bodyPr/>
          <a:lstStyle/>
          <a:p>
            <a:endParaRPr lang="en-US" dirty="0"/>
          </a:p>
          <a:p>
            <a:endParaRPr lang="en-US" dirty="0" smtClean="0"/>
          </a:p>
          <a:p>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41084"/>
          <a:stretch/>
        </p:blipFill>
        <p:spPr bwMode="auto">
          <a:xfrm>
            <a:off x="822960" y="2337708"/>
            <a:ext cx="1183741" cy="1332647"/>
          </a:xfrm>
          <a:prstGeom prst="rect">
            <a:avLst/>
          </a:prstGeom>
          <a:noFill/>
          <a:ln>
            <a:noFill/>
          </a:ln>
        </p:spPr>
      </p:pic>
      <p:sp>
        <p:nvSpPr>
          <p:cNvPr id="5" name="Rectangle 4"/>
          <p:cNvSpPr/>
          <p:nvPr/>
        </p:nvSpPr>
        <p:spPr>
          <a:xfrm>
            <a:off x="2202050" y="2737001"/>
            <a:ext cx="5449149" cy="646331"/>
          </a:xfrm>
          <a:prstGeom prst="rect">
            <a:avLst/>
          </a:prstGeom>
        </p:spPr>
        <p:txBody>
          <a:bodyPr wrap="square">
            <a:spAutoFit/>
          </a:bodyPr>
          <a:lstStyle/>
          <a:p>
            <a:r>
              <a:rPr lang="en-US" dirty="0" err="1"/>
              <a:t>Marja</a:t>
            </a:r>
            <a:r>
              <a:rPr lang="en-US" dirty="0"/>
              <a:t> Edelman – UN-Habitat, with substantive experience in housing and sustainable development</a:t>
            </a:r>
          </a:p>
        </p:txBody>
      </p:sp>
      <p:pic>
        <p:nvPicPr>
          <p:cNvPr id="7" name="Picture 6"/>
          <p:cNvPicPr/>
          <p:nvPr/>
        </p:nvPicPr>
        <p:blipFill rotWithShape="1">
          <a:blip r:embed="rId3">
            <a:extLst>
              <a:ext uri="{28A0092B-C50C-407E-A947-70E740481C1C}">
                <a14:useLocalDpi xmlns:a14="http://schemas.microsoft.com/office/drawing/2010/main" val="0"/>
              </a:ext>
            </a:extLst>
          </a:blip>
          <a:srcRect r="28885"/>
          <a:stretch/>
        </p:blipFill>
        <p:spPr bwMode="auto">
          <a:xfrm>
            <a:off x="765992" y="3817041"/>
            <a:ext cx="1241089" cy="1217920"/>
          </a:xfrm>
          <a:prstGeom prst="rect">
            <a:avLst/>
          </a:prstGeom>
          <a:noFill/>
          <a:ln>
            <a:noFill/>
          </a:ln>
        </p:spPr>
      </p:pic>
      <p:sp>
        <p:nvSpPr>
          <p:cNvPr id="8" name="Rectangle 7"/>
          <p:cNvSpPr/>
          <p:nvPr/>
        </p:nvSpPr>
        <p:spPr>
          <a:xfrm>
            <a:off x="2202050" y="4201761"/>
            <a:ext cx="4912555" cy="646331"/>
          </a:xfrm>
          <a:prstGeom prst="rect">
            <a:avLst/>
          </a:prstGeom>
        </p:spPr>
        <p:txBody>
          <a:bodyPr wrap="square">
            <a:spAutoFit/>
          </a:bodyPr>
          <a:lstStyle/>
          <a:p>
            <a:r>
              <a:rPr lang="en-US" dirty="0"/>
              <a:t>Michael </a:t>
            </a:r>
            <a:r>
              <a:rPr lang="en-US" dirty="0" err="1"/>
              <a:t>Szporluk</a:t>
            </a:r>
            <a:r>
              <a:rPr lang="en-US" dirty="0"/>
              <a:t> – Independent consultant on disability rights and international development</a:t>
            </a:r>
            <a:endParaRPr lang="en-US" dirty="0"/>
          </a:p>
        </p:txBody>
      </p:sp>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822960" y="914400"/>
            <a:ext cx="1183741" cy="1161531"/>
          </a:xfrm>
          <a:prstGeom prst="rect">
            <a:avLst/>
          </a:prstGeom>
          <a:noFill/>
          <a:ln>
            <a:noFill/>
          </a:ln>
        </p:spPr>
      </p:pic>
      <p:sp>
        <p:nvSpPr>
          <p:cNvPr id="10" name="Rectangle 9"/>
          <p:cNvSpPr/>
          <p:nvPr/>
        </p:nvSpPr>
        <p:spPr>
          <a:xfrm>
            <a:off x="2202050" y="1325556"/>
            <a:ext cx="5449149" cy="369332"/>
          </a:xfrm>
          <a:prstGeom prst="rect">
            <a:avLst/>
          </a:prstGeom>
        </p:spPr>
        <p:txBody>
          <a:bodyPr wrap="square">
            <a:spAutoFit/>
          </a:bodyPr>
          <a:lstStyle/>
          <a:p>
            <a:r>
              <a:rPr lang="en-US" dirty="0" smtClean="0"/>
              <a:t>Tessy Aura– </a:t>
            </a:r>
            <a:r>
              <a:rPr lang="en-US" dirty="0"/>
              <a:t>UN-Habitat, </a:t>
            </a:r>
            <a:r>
              <a:rPr lang="en-US" dirty="0" smtClean="0"/>
              <a:t>Human Rights Officer</a:t>
            </a:r>
            <a:endParaRPr lang="en-US" dirty="0"/>
          </a:p>
        </p:txBody>
      </p:sp>
      <p:pic>
        <p:nvPicPr>
          <p:cNvPr id="11" name="Picture 10"/>
          <p:cNvPicPr>
            <a:picLocks noChangeAspect="1"/>
          </p:cNvPicPr>
          <p:nvPr/>
        </p:nvPicPr>
        <p:blipFill>
          <a:blip r:embed="rId5"/>
          <a:stretch>
            <a:fillRect/>
          </a:stretch>
        </p:blipFill>
        <p:spPr>
          <a:xfrm>
            <a:off x="2616200" y="6096000"/>
            <a:ext cx="3911600" cy="762000"/>
          </a:xfrm>
          <a:prstGeom prst="rect">
            <a:avLst/>
          </a:prstGeom>
        </p:spPr>
      </p:pic>
    </p:spTree>
    <p:extLst>
      <p:ext uri="{BB962C8B-B14F-4D97-AF65-F5344CB8AC3E}">
        <p14:creationId xmlns:p14="http://schemas.microsoft.com/office/powerpoint/2010/main" val="6495406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Few of Our activities</a:t>
            </a:r>
            <a:endParaRPr lang="en-US" dirty="0"/>
          </a:p>
        </p:txBody>
      </p:sp>
      <p:pic>
        <p:nvPicPr>
          <p:cNvPr id="4" name="Content Placeholder 3" descr="C:\Users\aurat\Downloads\Disability-Report-1.jpg">
            <a:hlinkClick r:id="rId2"/>
          </p:cNvPr>
          <p:cNvPicPr>
            <a:picLocks noGrp="1"/>
          </p:cNvPicPr>
          <p:nvPr>
            <p:ph idx="1"/>
          </p:nvPr>
        </p:nvPicPr>
        <p:blipFill>
          <a:blip r:embed="rId3">
            <a:extLst>
              <a:ext uri="{28A0092B-C50C-407E-A947-70E740481C1C}">
                <a14:useLocalDpi xmlns:a14="http://schemas.microsoft.com/office/drawing/2010/main" val="0"/>
              </a:ext>
            </a:extLst>
          </a:blip>
          <a:srcRect l="-99007" r="-99007"/>
          <a:stretch>
            <a:fillRect/>
          </a:stretch>
        </p:blipFill>
        <p:spPr bwMode="auto">
          <a:xfrm>
            <a:off x="-2366981" y="1100138"/>
            <a:ext cx="7521575" cy="3579812"/>
          </a:xfrm>
          <a:prstGeom prst="rect">
            <a:avLst/>
          </a:prstGeom>
          <a:noFill/>
          <a:ln>
            <a:noFill/>
          </a:ln>
        </p:spPr>
      </p:pic>
      <p:sp>
        <p:nvSpPr>
          <p:cNvPr id="5" name="Rectangle 4"/>
          <p:cNvSpPr/>
          <p:nvPr/>
        </p:nvSpPr>
        <p:spPr>
          <a:xfrm>
            <a:off x="2747800" y="1100138"/>
            <a:ext cx="6396200" cy="3139321"/>
          </a:xfrm>
          <a:prstGeom prst="rect">
            <a:avLst/>
          </a:prstGeom>
        </p:spPr>
        <p:txBody>
          <a:bodyPr wrap="square">
            <a:spAutoFit/>
          </a:bodyPr>
          <a:lstStyle/>
          <a:p>
            <a:pPr marL="285750" indent="-285750">
              <a:buFont typeface="Arial"/>
              <a:buChar char="•"/>
            </a:pPr>
            <a:r>
              <a:rPr lang="en-GB" dirty="0" smtClean="0"/>
              <a:t>a </a:t>
            </a:r>
            <a:r>
              <a:rPr lang="en-GB" dirty="0"/>
              <a:t>study that reviews the literature on the meaning and impact of the right to adequate housing for persons with disabilities in cities.</a:t>
            </a:r>
            <a:r>
              <a:rPr lang="en-US" dirty="0"/>
              <a:t> </a:t>
            </a:r>
            <a:endParaRPr lang="en-US" dirty="0" smtClean="0"/>
          </a:p>
          <a:p>
            <a:pPr marL="285750" indent="-285750">
              <a:buFont typeface="Arial"/>
              <a:buChar char="•"/>
            </a:pPr>
            <a:endParaRPr lang="en-US" dirty="0" smtClean="0"/>
          </a:p>
          <a:p>
            <a:pPr marL="285750" indent="-285750">
              <a:buFont typeface="Arial"/>
              <a:buChar char="•"/>
            </a:pPr>
            <a:r>
              <a:rPr lang="en-GB" dirty="0"/>
              <a:t>outlined major types of barriers that persons with disabilities encounter (physical inaccessibility, lack of access to transportation services, insecurity of tenure, among others</a:t>
            </a:r>
            <a:r>
              <a:rPr lang="en-GB" dirty="0" smtClean="0"/>
              <a:t>)</a:t>
            </a:r>
            <a:endParaRPr lang="en-GB" dirty="0"/>
          </a:p>
          <a:p>
            <a:pPr marL="285750" indent="-285750">
              <a:buFont typeface="Arial"/>
              <a:buChar char="•"/>
            </a:pPr>
            <a:endParaRPr lang="en-GB" dirty="0"/>
          </a:p>
          <a:p>
            <a:pPr marL="285750" indent="-285750">
              <a:buFont typeface="Arial"/>
              <a:buChar char="•"/>
            </a:pPr>
            <a:r>
              <a:rPr lang="en-GB" dirty="0" smtClean="0"/>
              <a:t>Identified </a:t>
            </a:r>
            <a:r>
              <a:rPr lang="en-GB" dirty="0"/>
              <a:t>trends in relation to policy and legal framework and national and sub-national solutions to the realization of the rights of persons with disabilities.</a:t>
            </a:r>
            <a:r>
              <a:rPr lang="en-US" dirty="0"/>
              <a:t> </a:t>
            </a:r>
            <a:endParaRPr lang="en-US" dirty="0" smtClean="0"/>
          </a:p>
        </p:txBody>
      </p:sp>
      <p:pic>
        <p:nvPicPr>
          <p:cNvPr id="6" name="Picture 5"/>
          <p:cNvPicPr>
            <a:picLocks noChangeAspect="1"/>
          </p:cNvPicPr>
          <p:nvPr/>
        </p:nvPicPr>
        <p:blipFill>
          <a:blip r:embed="rId4"/>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68267654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improving access and Mobility for Groups in Vulnerable Situations (Nairobi)</a:t>
            </a:r>
            <a:r>
              <a:rPr lang="en-US" dirty="0"/>
              <a:t> </a:t>
            </a:r>
          </a:p>
        </p:txBody>
      </p:sp>
      <p:sp>
        <p:nvSpPr>
          <p:cNvPr id="3" name="Content Placeholder 2"/>
          <p:cNvSpPr>
            <a:spLocks noGrp="1"/>
          </p:cNvSpPr>
          <p:nvPr>
            <p:ph idx="1"/>
          </p:nvPr>
        </p:nvSpPr>
        <p:spPr/>
        <p:txBody>
          <a:bodyPr/>
          <a:lstStyle/>
          <a:p>
            <a:pPr marL="342900" lvl="4" indent="-342900">
              <a:spcBef>
                <a:spcPts val="800"/>
              </a:spcBef>
              <a:buClrTx/>
              <a:buFont typeface="Arial"/>
              <a:buChar char="•"/>
            </a:pPr>
            <a:r>
              <a:rPr lang="en-US" dirty="0"/>
              <a:t>to c</a:t>
            </a:r>
            <a:r>
              <a:rPr lang="en-GB" dirty="0" err="1"/>
              <a:t>reate</a:t>
            </a:r>
            <a:r>
              <a:rPr lang="en-GB" dirty="0"/>
              <a:t> knowledge and </a:t>
            </a:r>
            <a:r>
              <a:rPr lang="en-GB" dirty="0" smtClean="0"/>
              <a:t>awareness </a:t>
            </a:r>
            <a:r>
              <a:rPr lang="en-GB" dirty="0"/>
              <a:t>on value for investment in increased access and mobility for older members of society, PWDs, expectant mothers, children and the </a:t>
            </a:r>
            <a:r>
              <a:rPr lang="en-GB" dirty="0" smtClean="0"/>
              <a:t>sick among</a:t>
            </a:r>
          </a:p>
          <a:p>
            <a:pPr lvl="4">
              <a:buFont typeface="Arial"/>
              <a:buChar char="•"/>
            </a:pPr>
            <a:r>
              <a:rPr lang="en-GB" dirty="0" smtClean="0"/>
              <a:t>Private investors</a:t>
            </a:r>
          </a:p>
          <a:p>
            <a:pPr lvl="4">
              <a:buFont typeface="Arial"/>
              <a:buChar char="•"/>
            </a:pPr>
            <a:r>
              <a:rPr lang="en-GB" dirty="0" smtClean="0"/>
              <a:t>government </a:t>
            </a:r>
            <a:r>
              <a:rPr lang="en-GB" dirty="0"/>
              <a:t>agencies, </a:t>
            </a:r>
            <a:endParaRPr lang="en-GB" dirty="0" smtClean="0"/>
          </a:p>
          <a:p>
            <a:pPr lvl="4">
              <a:buFont typeface="Arial"/>
              <a:buChar char="•"/>
            </a:pPr>
            <a:r>
              <a:rPr lang="en-GB" dirty="0" err="1" smtClean="0"/>
              <a:t>matatu</a:t>
            </a:r>
            <a:r>
              <a:rPr lang="en-GB" dirty="0" smtClean="0"/>
              <a:t> </a:t>
            </a:r>
            <a:r>
              <a:rPr lang="en-GB" dirty="0"/>
              <a:t>owners and their crew and </a:t>
            </a:r>
            <a:endParaRPr lang="en-GB" dirty="0" smtClean="0"/>
          </a:p>
          <a:p>
            <a:pPr lvl="4">
              <a:buFont typeface="Arial"/>
              <a:buChar char="•"/>
            </a:pPr>
            <a:r>
              <a:rPr lang="en-GB" dirty="0" smtClean="0"/>
              <a:t>general public</a:t>
            </a:r>
          </a:p>
          <a:p>
            <a:pPr>
              <a:buFont typeface="Arial"/>
              <a:buChar char="•"/>
            </a:pPr>
            <a:r>
              <a:rPr lang="en-GB" dirty="0" smtClean="0"/>
              <a:t>Capacity Building that will eventually lead to different body building for public transportation</a:t>
            </a:r>
            <a:endParaRPr lang="en-US" dirty="0" smtClean="0"/>
          </a:p>
          <a:p>
            <a:pPr>
              <a:buFont typeface="Arial"/>
              <a:buChar char="•"/>
            </a:pPr>
            <a:r>
              <a:rPr lang="en-US" dirty="0" smtClean="0"/>
              <a:t>Showcasing best practices in the city</a:t>
            </a:r>
            <a:endParaRPr lang="en-US" dirty="0"/>
          </a:p>
        </p:txBody>
      </p:sp>
      <p:pic>
        <p:nvPicPr>
          <p:cNvPr id="4" name="Picture 3"/>
          <p:cNvPicPr>
            <a:picLocks noChangeAspect="1"/>
          </p:cNvPicPr>
          <p:nvPr/>
        </p:nvPicPr>
        <p:blipFill>
          <a:blip r:embed="rId2"/>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50625353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A/HRC/35/L.30/Rev.</a:t>
            </a:r>
            <a:r>
              <a:rPr lang="en-US" i="1" dirty="0" smtClean="0"/>
              <a:t>1</a:t>
            </a:r>
            <a:endParaRPr lang="en-US" dirty="0"/>
          </a:p>
        </p:txBody>
      </p:sp>
      <p:sp>
        <p:nvSpPr>
          <p:cNvPr id="3" name="Content Placeholder 2"/>
          <p:cNvSpPr>
            <a:spLocks noGrp="1"/>
          </p:cNvSpPr>
          <p:nvPr>
            <p:ph idx="1"/>
          </p:nvPr>
        </p:nvSpPr>
        <p:spPr>
          <a:xfrm>
            <a:off x="144311" y="1100628"/>
            <a:ext cx="8716475" cy="3834535"/>
          </a:xfrm>
        </p:spPr>
        <p:txBody>
          <a:bodyPr>
            <a:normAutofit/>
          </a:bodyPr>
          <a:lstStyle/>
          <a:p>
            <a:pPr>
              <a:buFont typeface="Arial"/>
              <a:buChar char="•"/>
            </a:pPr>
            <a:r>
              <a:rPr lang="en-US" i="1" dirty="0" smtClean="0"/>
              <a:t>Promotion </a:t>
            </a:r>
            <a:r>
              <a:rPr lang="en-US" i="1" dirty="0"/>
              <a:t>and protection of all human rights, civil, political, economic, social and cultural rights including the right to development </a:t>
            </a:r>
          </a:p>
          <a:p>
            <a:pPr>
              <a:buFont typeface="Arial"/>
              <a:buChar char="•"/>
            </a:pPr>
            <a:r>
              <a:rPr lang="en-US" i="1" dirty="0"/>
              <a:t>Azerbaijan,* Brazil, Ecuador, El Salvador, Thailand:* draft resolution</a:t>
            </a:r>
          </a:p>
          <a:p>
            <a:pPr>
              <a:buFont typeface="Arial"/>
              <a:buChar char="•"/>
            </a:pPr>
            <a:r>
              <a:rPr lang="en-US" i="1" dirty="0"/>
              <a:t>Highlights and reaffirms UN- Habitat's role as the focal point for all urbanization and human settlement matters within the UN system.</a:t>
            </a:r>
          </a:p>
          <a:p>
            <a:pPr>
              <a:buFont typeface="Arial"/>
              <a:buChar char="•"/>
            </a:pPr>
            <a:r>
              <a:rPr lang="en-US" i="1" dirty="0"/>
              <a:t>Sources the NUA especially with regards to the SDGs and leaving no one behind by ensuring that those who are most affected by policies and development are included and allowed to participate meaningfully in the making and rolling out of said policies and development.</a:t>
            </a:r>
          </a:p>
          <a:p>
            <a:r>
              <a:rPr lang="en-US" dirty="0"/>
              <a:t> </a:t>
            </a:r>
          </a:p>
          <a:p>
            <a:r>
              <a:rPr lang="en-US" dirty="0"/>
              <a:t> </a:t>
            </a:r>
          </a:p>
          <a:p>
            <a:endParaRPr lang="en-US" dirty="0"/>
          </a:p>
        </p:txBody>
      </p:sp>
      <p:pic>
        <p:nvPicPr>
          <p:cNvPr id="4" name="Picture 3"/>
          <p:cNvPicPr>
            <a:picLocks noChangeAspect="1"/>
          </p:cNvPicPr>
          <p:nvPr/>
        </p:nvPicPr>
        <p:blipFill>
          <a:blip r:embed="rId2"/>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4179280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5" name="Content Placeholder 4"/>
          <p:cNvSpPr>
            <a:spLocks noGrp="1"/>
          </p:cNvSpPr>
          <p:nvPr>
            <p:ph idx="1"/>
          </p:nvPr>
        </p:nvSpPr>
        <p:spPr/>
        <p:txBody>
          <a:bodyPr>
            <a:normAutofit/>
          </a:bodyPr>
          <a:lstStyle/>
          <a:p>
            <a:pPr>
              <a:buFont typeface="Arial"/>
              <a:buChar char="•"/>
            </a:pPr>
            <a:r>
              <a:rPr lang="en-GB" dirty="0" smtClean="0"/>
              <a:t>States to ensure that programs </a:t>
            </a:r>
            <a:r>
              <a:rPr lang="en-GB" dirty="0"/>
              <a:t>and services are fully accessible. </a:t>
            </a:r>
            <a:endParaRPr lang="en-GB" dirty="0" smtClean="0"/>
          </a:p>
          <a:p>
            <a:pPr lvl="4">
              <a:buFont typeface="Arial"/>
              <a:buChar char="•"/>
            </a:pPr>
            <a:r>
              <a:rPr lang="en-GB" dirty="0" smtClean="0"/>
              <a:t>Mandating universal designs</a:t>
            </a:r>
          </a:p>
          <a:p>
            <a:pPr lvl="4">
              <a:buFont typeface="Arial"/>
              <a:buChar char="•"/>
            </a:pPr>
            <a:r>
              <a:rPr lang="en-GB" dirty="0" smtClean="0"/>
              <a:t>Provision </a:t>
            </a:r>
            <a:r>
              <a:rPr lang="en-GB" dirty="0"/>
              <a:t>of reasonable accommodations; and</a:t>
            </a:r>
          </a:p>
          <a:p>
            <a:pPr lvl="4">
              <a:buFont typeface="Arial"/>
              <a:buChar char="•"/>
            </a:pPr>
            <a:r>
              <a:rPr lang="en-GB" dirty="0"/>
              <a:t>Eliminating disability based discrimination.</a:t>
            </a:r>
          </a:p>
          <a:p>
            <a:pPr lvl="4">
              <a:buFont typeface="Arial"/>
              <a:buChar char="•"/>
            </a:pPr>
            <a:r>
              <a:rPr lang="en-GB" dirty="0" smtClean="0"/>
              <a:t>Undertake </a:t>
            </a:r>
            <a:r>
              <a:rPr lang="en-GB" dirty="0"/>
              <a:t>accessibility </a:t>
            </a:r>
            <a:r>
              <a:rPr lang="en-GB" dirty="0" smtClean="0"/>
              <a:t>audits</a:t>
            </a:r>
            <a:endParaRPr lang="en-GB" dirty="0"/>
          </a:p>
          <a:p>
            <a:pPr lvl="4">
              <a:buFont typeface="Arial"/>
              <a:buChar char="•"/>
            </a:pPr>
            <a:r>
              <a:rPr lang="en-US" dirty="0" smtClean="0"/>
              <a:t>Ensure that private entities that offer facilities and services which are open or provided to the public take into account all aspects of accessibility for persons with disabilities </a:t>
            </a:r>
          </a:p>
          <a:p>
            <a:pPr lvl="4">
              <a:buFont typeface="Arial"/>
              <a:buChar char="•"/>
            </a:pPr>
            <a:r>
              <a:rPr lang="en-US" dirty="0" smtClean="0"/>
              <a:t>appropriate </a:t>
            </a:r>
            <a:r>
              <a:rPr lang="en-US" dirty="0"/>
              <a:t>measures to support freedom of expression and </a:t>
            </a:r>
            <a:r>
              <a:rPr lang="en-US" dirty="0" smtClean="0"/>
              <a:t>opinion - </a:t>
            </a:r>
            <a:r>
              <a:rPr lang="en-GB" dirty="0"/>
              <a:t>improve participation and access to resources </a:t>
            </a:r>
            <a:r>
              <a:rPr lang="en-GB"/>
              <a:t>and </a:t>
            </a:r>
            <a:r>
              <a:rPr lang="en-GB" smtClean="0"/>
              <a:t>opportunities</a:t>
            </a:r>
            <a:endParaRPr lang="en-GB" dirty="0" smtClean="0"/>
          </a:p>
          <a:p>
            <a:endParaRPr lang="en-US" dirty="0"/>
          </a:p>
        </p:txBody>
      </p:sp>
    </p:spTree>
    <p:extLst>
      <p:ext uri="{BB962C8B-B14F-4D97-AF65-F5344CB8AC3E}">
        <p14:creationId xmlns:p14="http://schemas.microsoft.com/office/powerpoint/2010/main" val="1660902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Content Placeholder 2"/>
          <p:cNvSpPr>
            <a:spLocks noGrp="1"/>
          </p:cNvSpPr>
          <p:nvPr>
            <p:ph idx="1"/>
          </p:nvPr>
        </p:nvSpPr>
        <p:spPr>
          <a:xfrm>
            <a:off x="230900" y="1100628"/>
            <a:ext cx="8673180" cy="3906686"/>
          </a:xfrm>
        </p:spPr>
        <p:txBody>
          <a:bodyPr/>
          <a:lstStyle/>
          <a:p>
            <a:pPr>
              <a:buFont typeface="Arial"/>
              <a:buChar char="•"/>
            </a:pPr>
            <a:r>
              <a:rPr lang="en-GB" dirty="0" smtClean="0"/>
              <a:t>important to eradicate discrimination in legislation and policies that have the effect of further limiting ability to participate. </a:t>
            </a:r>
          </a:p>
          <a:p>
            <a:pPr>
              <a:buFont typeface="Arial"/>
              <a:buChar char="•"/>
            </a:pPr>
            <a:r>
              <a:rPr lang="en-GB" dirty="0" smtClean="0"/>
              <a:t>Note and resolve policies or initiatives that further lead to the denial of persons with disabilities right to live independently and in community</a:t>
            </a:r>
          </a:p>
        </p:txBody>
      </p:sp>
      <p:pic>
        <p:nvPicPr>
          <p:cNvPr id="4" name="Picture 3"/>
          <p:cNvPicPr>
            <a:picLocks noChangeAspect="1"/>
          </p:cNvPicPr>
          <p:nvPr/>
        </p:nvPicPr>
        <p:blipFill>
          <a:blip r:embed="rId2"/>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526474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7-12-13 at 5.36.00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2251" t="1506" r="2308" b="876"/>
          <a:stretch/>
        </p:blipFill>
        <p:spPr>
          <a:xfrm>
            <a:off x="2710369" y="0"/>
            <a:ext cx="3927974" cy="5065035"/>
          </a:xfrm>
        </p:spPr>
      </p:pic>
      <p:pic>
        <p:nvPicPr>
          <p:cNvPr id="5" name="Picture 4"/>
          <p:cNvPicPr>
            <a:picLocks noChangeAspect="1"/>
          </p:cNvPicPr>
          <p:nvPr/>
        </p:nvPicPr>
        <p:blipFill>
          <a:blip r:embed="rId3"/>
          <a:stretch>
            <a:fillRect/>
          </a:stretch>
        </p:blipFill>
        <p:spPr>
          <a:xfrm>
            <a:off x="2616200" y="6096000"/>
            <a:ext cx="3911600" cy="762000"/>
          </a:xfrm>
          <a:prstGeom prst="rect">
            <a:avLst/>
          </a:prstGeom>
        </p:spPr>
      </p:pic>
    </p:spTree>
    <p:extLst>
      <p:ext uri="{BB962C8B-B14F-4D97-AF65-F5344CB8AC3E}">
        <p14:creationId xmlns:p14="http://schemas.microsoft.com/office/powerpoint/2010/main" val="11024134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760"/>
            <a:ext cx="9144000" cy="548640"/>
          </a:xfrm>
        </p:spPr>
        <p:txBody>
          <a:bodyPr/>
          <a:lstStyle/>
          <a:p>
            <a:pPr algn="ctr"/>
            <a:r>
              <a:rPr lang="en-US" dirty="0" smtClean="0"/>
              <a:t>SDG 11: </a:t>
            </a:r>
            <a:r>
              <a:rPr lang="en-GB" dirty="0"/>
              <a:t>Make cities and human settlements inclusive, safe, resilient and sustainable for persons with disabilities </a:t>
            </a:r>
            <a:endParaRPr lang="en-US" dirty="0"/>
          </a:p>
        </p:txBody>
      </p:sp>
      <p:sp>
        <p:nvSpPr>
          <p:cNvPr id="3" name="Content Placeholder 2"/>
          <p:cNvSpPr>
            <a:spLocks noGrp="1"/>
          </p:cNvSpPr>
          <p:nvPr>
            <p:ph idx="1"/>
          </p:nvPr>
        </p:nvSpPr>
        <p:spPr>
          <a:xfrm>
            <a:off x="822960" y="1461385"/>
            <a:ext cx="7520940" cy="3579849"/>
          </a:xfrm>
        </p:spPr>
        <p:txBody>
          <a:bodyPr>
            <a:normAutofit lnSpcReduction="10000"/>
          </a:bodyPr>
          <a:lstStyle/>
          <a:p>
            <a:pPr>
              <a:buFont typeface="Arial"/>
              <a:buChar char="•"/>
            </a:pPr>
            <a:r>
              <a:rPr lang="en-US" dirty="0"/>
              <a:t>Ensure access for all to adequate, safe and affordable housing and basic services </a:t>
            </a:r>
            <a:r>
              <a:rPr lang="en-US" dirty="0" smtClean="0"/>
              <a:t>including: </a:t>
            </a:r>
          </a:p>
          <a:p>
            <a:pPr lvl="4">
              <a:buFont typeface="Arial"/>
              <a:buChar char="•"/>
            </a:pPr>
            <a:r>
              <a:rPr lang="en-US" dirty="0" smtClean="0"/>
              <a:t>Health</a:t>
            </a:r>
            <a:r>
              <a:rPr lang="en-US" dirty="0"/>
              <a:t> </a:t>
            </a:r>
            <a:r>
              <a:rPr lang="en-US" dirty="0" smtClean="0"/>
              <a:t>facilities </a:t>
            </a:r>
          </a:p>
          <a:p>
            <a:pPr lvl="4">
              <a:buFont typeface="Arial"/>
              <a:buChar char="•"/>
            </a:pPr>
            <a:r>
              <a:rPr lang="en-US" dirty="0" smtClean="0"/>
              <a:t>Water </a:t>
            </a:r>
            <a:r>
              <a:rPr lang="en-US" dirty="0"/>
              <a:t>and sanitation, </a:t>
            </a:r>
            <a:endParaRPr lang="en-US" dirty="0" smtClean="0"/>
          </a:p>
          <a:p>
            <a:pPr lvl="4">
              <a:buFont typeface="Arial"/>
              <a:buChar char="•"/>
            </a:pPr>
            <a:r>
              <a:rPr lang="en-US" dirty="0" smtClean="0"/>
              <a:t>Transportation </a:t>
            </a:r>
            <a:r>
              <a:rPr lang="en-US" dirty="0"/>
              <a:t>in particular to health facilities, water, sanitation, </a:t>
            </a:r>
            <a:endParaRPr lang="en-US" dirty="0" smtClean="0"/>
          </a:p>
          <a:p>
            <a:pPr lvl="4">
              <a:buFont typeface="Arial"/>
              <a:buChar char="•"/>
            </a:pPr>
            <a:r>
              <a:rPr lang="en-US" dirty="0" smtClean="0"/>
              <a:t>Public spaces</a:t>
            </a:r>
          </a:p>
          <a:p>
            <a:pPr lvl="4">
              <a:buFont typeface="Arial"/>
              <a:buChar char="•"/>
            </a:pPr>
            <a:r>
              <a:rPr lang="en-US" dirty="0"/>
              <a:t>P</a:t>
            </a:r>
            <a:r>
              <a:rPr lang="en-US" dirty="0" smtClean="0"/>
              <a:t>ublic transport</a:t>
            </a:r>
            <a:endParaRPr lang="en-US" dirty="0"/>
          </a:p>
          <a:p>
            <a:pPr lvl="4">
              <a:buFont typeface="Arial"/>
              <a:buChar char="•"/>
            </a:pPr>
            <a:r>
              <a:rPr lang="en-US" dirty="0" smtClean="0"/>
              <a:t>Housing</a:t>
            </a:r>
            <a:r>
              <a:rPr lang="en-US" dirty="0"/>
              <a:t>, </a:t>
            </a:r>
            <a:endParaRPr lang="en-US" dirty="0" smtClean="0"/>
          </a:p>
          <a:p>
            <a:pPr lvl="4">
              <a:buFont typeface="Arial"/>
              <a:buChar char="•"/>
            </a:pPr>
            <a:r>
              <a:rPr lang="en-US" dirty="0"/>
              <a:t>E</a:t>
            </a:r>
            <a:r>
              <a:rPr lang="en-US" dirty="0" smtClean="0"/>
              <a:t>ducation </a:t>
            </a:r>
            <a:r>
              <a:rPr lang="en-US" dirty="0"/>
              <a:t>and, </a:t>
            </a:r>
            <a:endParaRPr lang="en-US" dirty="0" smtClean="0"/>
          </a:p>
          <a:p>
            <a:pPr lvl="4">
              <a:buFont typeface="Arial"/>
              <a:buChar char="•"/>
            </a:pPr>
            <a:r>
              <a:rPr lang="en-US" dirty="0"/>
              <a:t>P</a:t>
            </a:r>
            <a:r>
              <a:rPr lang="en-US" dirty="0" smtClean="0"/>
              <a:t>ublic </a:t>
            </a:r>
            <a:r>
              <a:rPr lang="en-US" dirty="0"/>
              <a:t>information and communication through policies and </a:t>
            </a:r>
            <a:r>
              <a:rPr lang="en-US" dirty="0" err="1"/>
              <a:t>programmes</a:t>
            </a:r>
            <a:r>
              <a:rPr lang="en-US" dirty="0"/>
              <a:t/>
            </a:r>
            <a:br>
              <a:rPr lang="en-US" dirty="0"/>
            </a:br>
            <a:endParaRPr lang="en-US" dirty="0"/>
          </a:p>
          <a:p>
            <a:pPr>
              <a:buFont typeface="Arial"/>
              <a:buChar char="•"/>
            </a:pPr>
            <a:r>
              <a:rPr lang="en-US" dirty="0"/>
              <a:t>Participatory, integrated and sustainable human </a:t>
            </a:r>
            <a:r>
              <a:rPr lang="en-US" dirty="0" smtClean="0"/>
              <a:t>settlements </a:t>
            </a:r>
            <a:r>
              <a:rPr lang="en-US" dirty="0"/>
              <a:t>planning and management in all countries </a:t>
            </a:r>
            <a:endParaRPr lang="en-US" dirty="0"/>
          </a:p>
        </p:txBody>
      </p:sp>
      <p:pic>
        <p:nvPicPr>
          <p:cNvPr id="4" name="Picture 3"/>
          <p:cNvPicPr>
            <a:picLocks noChangeAspect="1"/>
          </p:cNvPicPr>
          <p:nvPr/>
        </p:nvPicPr>
        <p:blipFill>
          <a:blip r:embed="rId2"/>
          <a:stretch>
            <a:fillRect/>
          </a:stretch>
        </p:blipFill>
        <p:spPr>
          <a:xfrm>
            <a:off x="2616200" y="6096000"/>
            <a:ext cx="3911600" cy="762000"/>
          </a:xfrm>
          <a:prstGeom prst="rect">
            <a:avLst/>
          </a:prstGeom>
        </p:spPr>
      </p:pic>
    </p:spTree>
    <p:extLst>
      <p:ext uri="{BB962C8B-B14F-4D97-AF65-F5344CB8AC3E}">
        <p14:creationId xmlns:p14="http://schemas.microsoft.com/office/powerpoint/2010/main" val="256404723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UN-Habitat’s Mandate</a:t>
            </a:r>
            <a:endParaRPr lang="en-US" dirty="0"/>
          </a:p>
        </p:txBody>
      </p:sp>
      <p:pic>
        <p:nvPicPr>
          <p:cNvPr id="4" name="Picture 3"/>
          <p:cNvPicPr>
            <a:picLocks noChangeAspect="1"/>
          </p:cNvPicPr>
          <p:nvPr/>
        </p:nvPicPr>
        <p:blipFill>
          <a:blip r:embed="rId2"/>
          <a:stretch>
            <a:fillRect/>
          </a:stretch>
        </p:blipFill>
        <p:spPr>
          <a:xfrm>
            <a:off x="2616200" y="6096000"/>
            <a:ext cx="3911600" cy="762000"/>
          </a:xfrm>
          <a:prstGeom prst="rect">
            <a:avLst/>
          </a:prstGeom>
        </p:spPr>
      </p:pic>
      <p:pic>
        <p:nvPicPr>
          <p:cNvPr id="5" name="Content Placeholder 4"/>
          <p:cNvPicPr>
            <a:picLocks noGrp="1"/>
          </p:cNvPicPr>
          <p:nvPr>
            <p:ph idx="1"/>
          </p:nvPr>
        </p:nvPicPr>
        <p:blipFill>
          <a:blip r:embed="rId3">
            <a:extLst>
              <a:ext uri="{28A0092B-C50C-407E-A947-70E740481C1C}">
                <a14:useLocalDpi xmlns:a14="http://schemas.microsoft.com/office/drawing/2010/main" val="0"/>
              </a:ext>
            </a:extLst>
          </a:blip>
          <a:srcRect t="-22531" b="-22531"/>
          <a:stretch>
            <a:fillRect/>
          </a:stretch>
        </p:blipFill>
        <p:spPr bwMode="auto">
          <a:xfrm>
            <a:off x="822960" y="394621"/>
            <a:ext cx="7520940" cy="3026438"/>
          </a:xfrm>
          <a:prstGeom prst="rect">
            <a:avLst/>
          </a:prstGeom>
          <a:noFill/>
          <a:ln>
            <a:noFill/>
          </a:ln>
        </p:spPr>
      </p:pic>
      <p:sp>
        <p:nvSpPr>
          <p:cNvPr id="6" name="Rectangle 5"/>
          <p:cNvSpPr/>
          <p:nvPr/>
        </p:nvSpPr>
        <p:spPr>
          <a:xfrm>
            <a:off x="822960" y="3310735"/>
            <a:ext cx="7633752" cy="1754327"/>
          </a:xfrm>
          <a:prstGeom prst="rect">
            <a:avLst/>
          </a:prstGeom>
        </p:spPr>
        <p:txBody>
          <a:bodyPr wrap="square">
            <a:spAutoFit/>
          </a:bodyPr>
          <a:lstStyle/>
          <a:p>
            <a:pPr marL="285750" indent="-285750" algn="ctr">
              <a:buFont typeface="Arial"/>
              <a:buChar char="•"/>
            </a:pPr>
            <a:r>
              <a:rPr lang="en-US" b="1" dirty="0" smtClean="0"/>
              <a:t>A better Urban Future</a:t>
            </a:r>
          </a:p>
          <a:p>
            <a:pPr marL="285750" indent="-285750" algn="ctr">
              <a:buFont typeface="Arial"/>
              <a:buChar char="•"/>
            </a:pPr>
            <a:endParaRPr lang="en-US" b="1" dirty="0" smtClean="0"/>
          </a:p>
          <a:p>
            <a:pPr marL="285750" indent="-285750" algn="ctr">
              <a:buFont typeface="Arial"/>
              <a:buChar char="•"/>
            </a:pPr>
            <a:r>
              <a:rPr lang="en-US" b="1" dirty="0" smtClean="0"/>
              <a:t>Promote </a:t>
            </a:r>
            <a:r>
              <a:rPr lang="en-US" b="1" dirty="0"/>
              <a:t>socially and environmentally sustainable human settlements development and the achievement of adequate shelter for all.</a:t>
            </a:r>
            <a:r>
              <a:rPr lang="en-US" dirty="0"/>
              <a:t> </a:t>
            </a:r>
            <a:endParaRPr lang="en-US" dirty="0" smtClean="0"/>
          </a:p>
          <a:p>
            <a:pPr marL="2114550" lvl="4" indent="-285750">
              <a:buFont typeface="Arial"/>
              <a:buChar char="•"/>
            </a:pPr>
            <a:r>
              <a:rPr lang="en-US" dirty="0" smtClean="0"/>
              <a:t>Health affordable, accessible, culturally adequate, infrastructure, services, facilities, </a:t>
            </a:r>
            <a:r>
              <a:rPr lang="en-US" dirty="0" err="1" smtClean="0"/>
              <a:t>etc</a:t>
            </a:r>
            <a:endParaRPr lang="en-US" dirty="0"/>
          </a:p>
        </p:txBody>
      </p:sp>
    </p:spTree>
    <p:extLst>
      <p:ext uri="{BB962C8B-B14F-4D97-AF65-F5344CB8AC3E}">
        <p14:creationId xmlns:p14="http://schemas.microsoft.com/office/powerpoint/2010/main" val="12169552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Alignment with </a:t>
            </a:r>
            <a:r>
              <a:rPr lang="en-US" dirty="0" err="1" smtClean="0"/>
              <a:t>sdgs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5427452"/>
              </p:ext>
            </p:extLst>
          </p:nvPr>
        </p:nvGraphicFramePr>
        <p:xfrm>
          <a:off x="1" y="914400"/>
          <a:ext cx="9094324" cy="41118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56688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International legislation background</a:t>
            </a:r>
            <a:endParaRPr lang="en-US" dirty="0"/>
          </a:p>
        </p:txBody>
      </p:sp>
      <p:sp>
        <p:nvSpPr>
          <p:cNvPr id="3" name="Content Placeholder 2"/>
          <p:cNvSpPr>
            <a:spLocks noGrp="1"/>
          </p:cNvSpPr>
          <p:nvPr>
            <p:ph idx="1"/>
          </p:nvPr>
        </p:nvSpPr>
        <p:spPr>
          <a:xfrm>
            <a:off x="822960" y="1115058"/>
            <a:ext cx="7520940" cy="3579849"/>
          </a:xfrm>
        </p:spPr>
        <p:txBody>
          <a:bodyPr/>
          <a:lstStyle/>
          <a:p>
            <a:r>
              <a:rPr lang="en-US" dirty="0" smtClean="0"/>
              <a:t>With regards to achieving SDG 11 - there are several human rights framework that serve as a foundation for all interventions</a:t>
            </a:r>
          </a:p>
          <a:p>
            <a:endParaRPr lang="en-US" dirty="0"/>
          </a:p>
        </p:txBody>
      </p:sp>
      <p:graphicFrame>
        <p:nvGraphicFramePr>
          <p:cNvPr id="4" name="Diagram 3"/>
          <p:cNvGraphicFramePr/>
          <p:nvPr>
            <p:extLst>
              <p:ext uri="{D42A27DB-BD31-4B8C-83A1-F6EECF244321}">
                <p14:modId xmlns:p14="http://schemas.microsoft.com/office/powerpoint/2010/main" val="1216023418"/>
              </p:ext>
            </p:extLst>
          </p:nvPr>
        </p:nvGraphicFramePr>
        <p:xfrm>
          <a:off x="1824831" y="1726059"/>
          <a:ext cx="5494338" cy="33164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stretch>
            <a:fillRect/>
          </a:stretch>
        </p:blipFill>
        <p:spPr>
          <a:xfrm>
            <a:off x="2616200" y="6096000"/>
            <a:ext cx="3911600" cy="762000"/>
          </a:xfrm>
          <a:prstGeom prst="rect">
            <a:avLst/>
          </a:prstGeom>
        </p:spPr>
      </p:pic>
    </p:spTree>
    <p:extLst>
      <p:ext uri="{BB962C8B-B14F-4D97-AF65-F5344CB8AC3E}">
        <p14:creationId xmlns:p14="http://schemas.microsoft.com/office/powerpoint/2010/main" val="38290693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International legislative background</a:t>
            </a:r>
            <a:endParaRPr lang="en-US" dirty="0"/>
          </a:p>
        </p:txBody>
      </p:sp>
      <p:sp>
        <p:nvSpPr>
          <p:cNvPr id="3" name="Content Placeholder 2"/>
          <p:cNvSpPr>
            <a:spLocks noGrp="1"/>
          </p:cNvSpPr>
          <p:nvPr>
            <p:ph idx="1"/>
          </p:nvPr>
        </p:nvSpPr>
        <p:spPr/>
        <p:txBody>
          <a:bodyPr/>
          <a:lstStyle/>
          <a:p>
            <a:pPr>
              <a:buFont typeface="Arial"/>
              <a:buChar char="•"/>
            </a:pPr>
            <a:r>
              <a:rPr lang="en-US" dirty="0" smtClean="0"/>
              <a:t>The </a:t>
            </a:r>
            <a:r>
              <a:rPr lang="en-US" dirty="0"/>
              <a:t>right to an adequate standard of living, including the right to adequate housing (ICESCR art 11)</a:t>
            </a:r>
            <a:r>
              <a:rPr lang="en-US" dirty="0" smtClean="0"/>
              <a:t>.</a:t>
            </a:r>
            <a:r>
              <a:rPr lang="en-GB" dirty="0" smtClean="0"/>
              <a:t>” </a:t>
            </a:r>
          </a:p>
          <a:p>
            <a:pPr>
              <a:buFont typeface="Arial"/>
              <a:buChar char="•"/>
            </a:pPr>
            <a:r>
              <a:rPr lang="en-US" dirty="0" smtClean="0"/>
              <a:t>Convention on the rights of persons with disabilities</a:t>
            </a:r>
          </a:p>
          <a:p>
            <a:pPr lvl="3">
              <a:buFont typeface="Arial"/>
              <a:buChar char="•"/>
            </a:pPr>
            <a:r>
              <a:rPr lang="en-GB" dirty="0"/>
              <a:t>Does not create new </a:t>
            </a:r>
            <a:r>
              <a:rPr lang="en-GB" dirty="0" smtClean="0"/>
              <a:t>rights</a:t>
            </a:r>
          </a:p>
          <a:p>
            <a:pPr lvl="3">
              <a:buFont typeface="Arial"/>
              <a:buChar char="•"/>
            </a:pPr>
            <a:r>
              <a:rPr lang="en-GB" dirty="0" smtClean="0"/>
              <a:t>Addresses </a:t>
            </a:r>
            <a:r>
              <a:rPr lang="en-GB" dirty="0"/>
              <a:t>the gaps eminent in implementation of the rights in other treaties specifically pertaining to persons with </a:t>
            </a:r>
            <a:r>
              <a:rPr lang="en-GB" dirty="0" smtClean="0"/>
              <a:t>disabilities.</a:t>
            </a:r>
          </a:p>
          <a:p>
            <a:pPr lvl="3">
              <a:buFont typeface="Arial"/>
              <a:buChar char="•"/>
            </a:pPr>
            <a:r>
              <a:rPr lang="en-US" dirty="0" smtClean="0"/>
              <a:t>accessibility </a:t>
            </a:r>
            <a:r>
              <a:rPr lang="en-US" dirty="0"/>
              <a:t>is an unconditional right and thus that resource limitations cannot be used as an excuse for inaction or retrogressive steps. (CRPD GC 2)</a:t>
            </a:r>
          </a:p>
          <a:p>
            <a:pPr lvl="1">
              <a:buFont typeface="Arial"/>
              <a:buChar char="•"/>
            </a:pPr>
            <a:endParaRPr lang="en-US" dirty="0"/>
          </a:p>
        </p:txBody>
      </p:sp>
      <p:pic>
        <p:nvPicPr>
          <p:cNvPr id="5" name="Picture 4"/>
          <p:cNvPicPr>
            <a:picLocks noChangeAspect="1"/>
          </p:cNvPicPr>
          <p:nvPr/>
        </p:nvPicPr>
        <p:blipFill>
          <a:blip r:embed="rId2"/>
          <a:stretch>
            <a:fillRect/>
          </a:stretch>
        </p:blipFill>
        <p:spPr>
          <a:xfrm>
            <a:off x="2616200" y="6110430"/>
            <a:ext cx="3911600" cy="762000"/>
          </a:xfrm>
          <a:prstGeom prst="rect">
            <a:avLst/>
          </a:prstGeom>
        </p:spPr>
      </p:pic>
    </p:spTree>
    <p:extLst>
      <p:ext uri="{BB962C8B-B14F-4D97-AF65-F5344CB8AC3E}">
        <p14:creationId xmlns:p14="http://schemas.microsoft.com/office/powerpoint/2010/main" val="13590131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convention on the rights of persons with disabilities</a:t>
            </a:r>
            <a:endParaRPr lang="en-US" dirty="0"/>
          </a:p>
        </p:txBody>
      </p:sp>
      <p:graphicFrame>
        <p:nvGraphicFramePr>
          <p:cNvPr id="4" name="Diagram 3"/>
          <p:cNvGraphicFramePr/>
          <p:nvPr>
            <p:extLst>
              <p:ext uri="{D42A27DB-BD31-4B8C-83A1-F6EECF244321}">
                <p14:modId xmlns:p14="http://schemas.microsoft.com/office/powerpoint/2010/main" val="1474334968"/>
              </p:ext>
            </p:extLst>
          </p:nvPr>
        </p:nvGraphicFramePr>
        <p:xfrm>
          <a:off x="43294" y="1199651"/>
          <a:ext cx="8976007" cy="3836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stretch>
            <a:fillRect/>
          </a:stretch>
        </p:blipFill>
        <p:spPr>
          <a:xfrm>
            <a:off x="2616200" y="6096000"/>
            <a:ext cx="3911600" cy="762000"/>
          </a:xfrm>
          <a:prstGeom prst="rect">
            <a:avLst/>
          </a:prstGeom>
        </p:spPr>
      </p:pic>
    </p:spTree>
    <p:extLst>
      <p:ext uri="{BB962C8B-B14F-4D97-AF65-F5344CB8AC3E}">
        <p14:creationId xmlns:p14="http://schemas.microsoft.com/office/powerpoint/2010/main" val="195181924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1384</TotalTime>
  <Words>1949</Words>
  <Application>Microsoft Macintosh PowerPoint</Application>
  <PresentationFormat>On-screen Show (4:3)</PresentationFormat>
  <Paragraphs>165</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Angles</vt:lpstr>
      <vt:lpstr>Microsoft Word Document</vt:lpstr>
      <vt:lpstr>2018 Flagship Report on Disabilities &amp; Development</vt:lpstr>
      <vt:lpstr>Task team</vt:lpstr>
      <vt:lpstr>PowerPoint Presentation</vt:lpstr>
      <vt:lpstr>SDG 11: Make cities and human settlements inclusive, safe, resilient and sustainable for persons with disabilities </vt:lpstr>
      <vt:lpstr>UN-Habitat’s Mandate</vt:lpstr>
      <vt:lpstr>Alignment with sdgs</vt:lpstr>
      <vt:lpstr>International legislation background</vt:lpstr>
      <vt:lpstr>International legislative background</vt:lpstr>
      <vt:lpstr>The convention on the rights of persons with disabilities</vt:lpstr>
      <vt:lpstr>Why is it even important to have this?</vt:lpstr>
      <vt:lpstr>Urban Accessibility: Status &amp; Trends - Global</vt:lpstr>
      <vt:lpstr> Disaggregated data for Disability prevalence</vt:lpstr>
      <vt:lpstr>Urban Accessibility: Status &amp; Trends – Regional</vt:lpstr>
      <vt:lpstr>National policies/Programmes</vt:lpstr>
      <vt:lpstr>australia</vt:lpstr>
      <vt:lpstr>NEPAL</vt:lpstr>
      <vt:lpstr>Ethiopia</vt:lpstr>
      <vt:lpstr>African Disability alliance (ADA)</vt:lpstr>
      <vt:lpstr>Access Living of Metropolitan Chicago </vt:lpstr>
      <vt:lpstr>A Few of Our activities</vt:lpstr>
      <vt:lpstr>improving access and Mobility for Groups in Vulnerable Situations (Nairobi) </vt:lpstr>
      <vt:lpstr>A/HRC/35/L.30/Rev.1</vt:lpstr>
      <vt:lpstr>recommendations</vt:lpstr>
      <vt:lpstr>RECOMMENDATIONS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Flagship Report on Disabilities &amp; Development</dc:title>
  <dc:creator>Tessy Aura</dc:creator>
  <cp:lastModifiedBy>Tessy Aura</cp:lastModifiedBy>
  <cp:revision>17</cp:revision>
  <dcterms:created xsi:type="dcterms:W3CDTF">2017-12-12T17:30:01Z</dcterms:created>
  <dcterms:modified xsi:type="dcterms:W3CDTF">2017-12-13T16:34:52Z</dcterms:modified>
</cp:coreProperties>
</file>