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094" r:id="rId2"/>
    <p:sldMasterId id="2147484109" r:id="rId3"/>
    <p:sldMasterId id="2147484124" r:id="rId4"/>
    <p:sldMasterId id="2147484139" r:id="rId5"/>
    <p:sldMasterId id="2147484178" r:id="rId6"/>
    <p:sldMasterId id="2147484193" r:id="rId7"/>
    <p:sldMasterId id="2147484220" r:id="rId8"/>
    <p:sldMasterId id="2147484235" r:id="rId9"/>
  </p:sldMasterIdLst>
  <p:notesMasterIdLst>
    <p:notesMasterId r:id="rId19"/>
  </p:notesMasterIdLst>
  <p:handoutMasterIdLst>
    <p:handoutMasterId r:id="rId20"/>
  </p:handoutMasterIdLst>
  <p:sldIdLst>
    <p:sldId id="566" r:id="rId10"/>
    <p:sldId id="680" r:id="rId11"/>
    <p:sldId id="686" r:id="rId12"/>
    <p:sldId id="687" r:id="rId13"/>
    <p:sldId id="688" r:id="rId14"/>
    <p:sldId id="689" r:id="rId15"/>
    <p:sldId id="690" r:id="rId16"/>
    <p:sldId id="691" r:id="rId17"/>
    <p:sldId id="692" r:id="rId18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1pPr>
    <a:lvl2pPr marL="454947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2pPr>
    <a:lvl3pPr marL="909891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3pPr>
    <a:lvl4pPr marL="136484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4pPr>
    <a:lvl5pPr marL="1819788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5pPr>
    <a:lvl6pPr marL="2274731" algn="l" defTabSz="909891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6pPr>
    <a:lvl7pPr marL="2729676" algn="l" defTabSz="909891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7pPr>
    <a:lvl8pPr marL="3184627" algn="l" defTabSz="909891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8pPr>
    <a:lvl9pPr marL="3639571" algn="l" defTabSz="909891" rtl="0" eaLnBrk="1" latinLnBrk="0" hangingPunct="1">
      <a:defRPr sz="1200" kern="1200">
        <a:solidFill>
          <a:schemeClr val="tx1"/>
        </a:solidFill>
        <a:latin typeface="Lucida San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B300"/>
    <a:srgbClr val="FE3E14"/>
    <a:srgbClr val="FF33CC"/>
    <a:srgbClr val="000000"/>
    <a:srgbClr val="1987CD"/>
    <a:srgbClr val="F00F2C"/>
    <a:srgbClr val="556974"/>
    <a:srgbClr val="A6D85F"/>
    <a:srgbClr val="615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6092" autoAdjust="0"/>
  </p:normalViewPr>
  <p:slideViewPr>
    <p:cSldViewPr>
      <p:cViewPr>
        <p:scale>
          <a:sx n="60" d="100"/>
          <a:sy n="60" d="100"/>
        </p:scale>
        <p:origin x="-159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>
      <p:cViewPr varScale="1">
        <p:scale>
          <a:sx n="57" d="100"/>
          <a:sy n="57" d="100"/>
        </p:scale>
        <p:origin x="-17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endParaRPr lang="en-US" alt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alibri" pitchFamily="34" charset="0"/>
              </a:defRPr>
            </a:lvl1pPr>
          </a:lstStyle>
          <a:p>
            <a:endParaRPr lang="en-US" altLang="de-DE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endParaRPr lang="en-US" altLang="de-D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Calibri" pitchFamily="34" charset="0"/>
              </a:defRPr>
            </a:lvl1pPr>
          </a:lstStyle>
          <a:p>
            <a:fld id="{9CA93CFC-E75F-4C99-BA02-87518461D845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447157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endParaRPr lang="en-US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Calibri" pitchFamily="34" charset="0"/>
              </a:defRPr>
            </a:lvl1pPr>
          </a:lstStyle>
          <a:p>
            <a:endParaRPr lang="en-US" alt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endParaRPr lang="en-US" alt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Calibri" pitchFamily="34" charset="0"/>
              </a:defRPr>
            </a:lvl1pPr>
          </a:lstStyle>
          <a:p>
            <a:fld id="{3018A205-63DE-4035-8679-1430653C5478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5485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494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0989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648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197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74731" algn="l" defTabSz="454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9676" algn="l" defTabSz="454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4627" algn="l" defTabSz="454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9571" algn="l" defTabSz="4549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17AAB5-32AF-4E5B-81D2-623EDC426C2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8A205-63DE-4035-8679-1430653C5478}" type="slidenum">
              <a:rPr lang="en-GB" altLang="de-DE" smtClean="0"/>
              <a:pPr/>
              <a:t>2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838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8A205-63DE-4035-8679-1430653C5478}" type="slidenum">
              <a:rPr lang="en-GB" altLang="de-DE" smtClean="0"/>
              <a:pPr/>
              <a:t>6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3697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3" y="1700241"/>
            <a:ext cx="8496300" cy="2160587"/>
          </a:xfrm>
        </p:spPr>
        <p:txBody>
          <a:bodyPr lIns="90992"/>
          <a:lstStyle>
            <a:lvl1pPr>
              <a:defRPr sz="48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3" y="4149083"/>
            <a:ext cx="8496300" cy="1537345"/>
          </a:xfrm>
        </p:spPr>
        <p:txBody>
          <a:bodyPr lIns="90992"/>
          <a:lstStyle>
            <a:lvl1pPr marL="0" indent="0">
              <a:buFontTx/>
              <a:buNone/>
              <a:defRPr sz="28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pic>
        <p:nvPicPr>
          <p:cNvPr id="12" name="Picture 8" descr="WHO-EN-BW-H"/>
          <p:cNvPicPr>
            <a:picLocks noChangeAspect="1" noChangeArrowheads="1"/>
          </p:cNvPicPr>
          <p:nvPr userDrawn="1"/>
        </p:nvPicPr>
        <p:blipFill>
          <a:blip r:embed="rId2">
            <a:lum contras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3" y="6015038"/>
            <a:ext cx="2409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465712"/>
            <a:ext cx="9144000" cy="347664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18162" tIns="59082" rIns="118162" bIns="59082" anchor="ctr"/>
          <a:lstStyle/>
          <a:p>
            <a:pPr algn="ctr" defTabSz="1181594" rtl="0"/>
            <a:endParaRPr lang="en-GB" sz="2400" b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3" name="Group 81"/>
          <p:cNvGrpSpPr>
            <a:grpSpLocks/>
          </p:cNvGrpSpPr>
          <p:nvPr userDrawn="1"/>
        </p:nvGrpSpPr>
        <p:grpSpPr bwMode="auto">
          <a:xfrm>
            <a:off x="467544" y="6473651"/>
            <a:ext cx="8200550" cy="320690"/>
            <a:chOff x="341" y="2"/>
            <a:chExt cx="6041" cy="214"/>
          </a:xfrm>
        </p:grpSpPr>
        <p:pic>
          <p:nvPicPr>
            <p:cNvPr id="14" name="Picture 69" descr="WHO-AR-W-H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2"/>
              <a:ext cx="7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0" descr="WHO-CH-W-H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" y="2"/>
              <a:ext cx="8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1" descr="WHO-EN-W-H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3"/>
              <a:ext cx="6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WHO-SP-W-H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WHO-RU-W-H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2"/>
              <a:ext cx="8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7" descr="WHO-FR-W-H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119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4947" indent="0">
              <a:buNone/>
              <a:defRPr sz="2800"/>
            </a:lvl2pPr>
            <a:lvl3pPr marL="909891" indent="0">
              <a:buNone/>
              <a:defRPr sz="2400"/>
            </a:lvl3pPr>
            <a:lvl4pPr marL="1364840" indent="0">
              <a:buNone/>
              <a:defRPr sz="2000"/>
            </a:lvl4pPr>
            <a:lvl5pPr marL="1819788" indent="0">
              <a:buNone/>
              <a:defRPr sz="2000"/>
            </a:lvl5pPr>
            <a:lvl6pPr marL="2274731" indent="0">
              <a:buNone/>
              <a:defRPr sz="2000"/>
            </a:lvl6pPr>
            <a:lvl7pPr marL="2729676" indent="0">
              <a:buNone/>
              <a:defRPr sz="2000"/>
            </a:lvl7pPr>
            <a:lvl8pPr marL="3184627" indent="0">
              <a:buNone/>
              <a:defRPr sz="2000"/>
            </a:lvl8pPr>
            <a:lvl9pPr marL="363957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4947" indent="0">
              <a:buNone/>
              <a:defRPr sz="1200"/>
            </a:lvl2pPr>
            <a:lvl3pPr marL="909891" indent="0">
              <a:buNone/>
              <a:defRPr sz="1000"/>
            </a:lvl3pPr>
            <a:lvl4pPr marL="1364840" indent="0">
              <a:buNone/>
              <a:defRPr sz="900"/>
            </a:lvl4pPr>
            <a:lvl5pPr marL="1819788" indent="0">
              <a:buNone/>
              <a:defRPr sz="900"/>
            </a:lvl5pPr>
            <a:lvl6pPr marL="2274731" indent="0">
              <a:buNone/>
              <a:defRPr sz="900"/>
            </a:lvl6pPr>
            <a:lvl7pPr marL="2729676" indent="0">
              <a:buNone/>
              <a:defRPr sz="900"/>
            </a:lvl7pPr>
            <a:lvl8pPr marL="3184627" indent="0">
              <a:buNone/>
              <a:defRPr sz="900"/>
            </a:lvl8pPr>
            <a:lvl9pPr marL="3639571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337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440223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3DE9D-4753-4064-8667-7B8F011E1B93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5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4402237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79488" indent="-457200">
              <a:buFont typeface="+mj-lt"/>
              <a:buAutoNum type="arabicPeriod"/>
              <a:defRPr/>
            </a:lvl2pPr>
            <a:lvl3pPr marL="1447800" indent="-457200">
              <a:buFont typeface="+mj-lt"/>
              <a:buAutoNum type="arabicPeriod"/>
              <a:defRPr/>
            </a:lvl3pPr>
            <a:lvl4pPr marL="1855788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7DE4B-F38E-4DB1-AED1-DD5ED9AAD47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5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B5F79-B080-4AD8-BCD9-5706AF1BF4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280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6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44C7-2207-43BB-8159-B0800452BD8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5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BCAA2-547C-4029-A188-2D264386B0C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6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C1C5-7FB2-4D19-954A-0579B4784E67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4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7E270-61F3-48F4-AC4F-6E9BAEB81C7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447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6986E-43FE-4063-9F47-221859C8795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497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93F9A-1735-4194-BF02-47625A36191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656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A619-C05F-4EF1-85C7-8D44D97F61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8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230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30BC8-50DC-4A65-9DFA-341EA17E0D9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D8671-EF9E-46F3-938D-6F339EB401AE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9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EF20-6CF4-46F9-B1A9-69F2410CE40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7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4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149079"/>
            <a:ext cx="8496300" cy="1537345"/>
          </a:xfrm>
        </p:spPr>
        <p:txBody>
          <a:bodyPr lIns="91440"/>
          <a:lstStyle>
            <a:lvl1pPr marL="0" indent="0">
              <a:buFontTx/>
              <a:buNone/>
              <a:defRPr sz="2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7187-E617-443F-A6C8-EC09922B89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6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440223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3DE9D-4753-4064-8667-7B8F011E1B93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4402237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79488" indent="-457200">
              <a:buFont typeface="+mj-lt"/>
              <a:buAutoNum type="arabicPeriod"/>
              <a:defRPr/>
            </a:lvl2pPr>
            <a:lvl3pPr marL="1447800" indent="-457200">
              <a:buFont typeface="+mj-lt"/>
              <a:buAutoNum type="arabicPeriod"/>
              <a:defRPr/>
            </a:lvl3pPr>
            <a:lvl4pPr marL="1855788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7DE4B-F38E-4DB1-AED1-DD5ED9AAD47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36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B5F79-B080-4AD8-BCD9-5706AF1BF4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65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6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44C7-2207-43BB-8159-B0800452BD8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63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BCAA2-547C-4029-A188-2D264386B0C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9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C1C5-7FB2-4D19-954A-0579B4784E67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9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1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1"/>
            <a:ext cx="6219825" cy="4906963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1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7E270-61F3-48F4-AC4F-6E9BAEB81C7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351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6986E-43FE-4063-9F47-221859C8795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04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93F9A-1735-4194-BF02-47625A36191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268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A619-C05F-4EF1-85C7-8D44D97F61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42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30BC8-50DC-4A65-9DFA-341EA17E0D9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41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D8671-EF9E-46F3-938D-6F339EB401AE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7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EF20-6CF4-46F9-B1A9-69F2410CE40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32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37069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3" y="1700213"/>
            <a:ext cx="849630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1291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3" y="1700238"/>
            <a:ext cx="8496300" cy="2160587"/>
          </a:xfrm>
        </p:spPr>
        <p:txBody>
          <a:bodyPr lIns="91040"/>
          <a:lstStyle>
            <a:lvl1pPr>
              <a:defRPr sz="4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3" y="4149083"/>
            <a:ext cx="8496300" cy="1537345"/>
          </a:xfrm>
        </p:spPr>
        <p:txBody>
          <a:bodyPr lIns="91040"/>
          <a:lstStyle>
            <a:lvl1pPr marL="0" indent="0">
              <a:buFontTx/>
              <a:buNone/>
              <a:defRPr sz="2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7187-E617-443F-A6C8-EC09922B89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8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3DE9D-4753-4064-8667-7B8F011E1B93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2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>
            <a:lvl1pPr marL="455188" indent="-455188">
              <a:buFont typeface="+mj-lt"/>
              <a:buAutoNum type="arabicPeriod"/>
              <a:defRPr/>
            </a:lvl1pPr>
            <a:lvl2pPr marL="975178" indent="-455188">
              <a:buFont typeface="+mj-lt"/>
              <a:buAutoNum type="arabicPeriod"/>
              <a:defRPr/>
            </a:lvl2pPr>
            <a:lvl3pPr marL="1441422" indent="-455188">
              <a:buFont typeface="+mj-lt"/>
              <a:buAutoNum type="arabicPeriod"/>
              <a:defRPr/>
            </a:lvl3pPr>
            <a:lvl4pPr marL="1847616" indent="-455188">
              <a:buFont typeface="+mj-lt"/>
              <a:buAutoNum type="arabicPeriod"/>
              <a:defRPr/>
            </a:lvl4pPr>
            <a:lvl5pPr marL="2275936" indent="-455188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7DE4B-F38E-4DB1-AED1-DD5ED9AAD47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8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800"/>
            </a:lvl2pPr>
            <a:lvl3pPr marL="910373" indent="0">
              <a:buNone/>
              <a:defRPr sz="1600"/>
            </a:lvl3pPr>
            <a:lvl4pPr marL="1365563" indent="0">
              <a:buNone/>
              <a:defRPr sz="1400"/>
            </a:lvl4pPr>
            <a:lvl5pPr marL="1820751" indent="0">
              <a:buNone/>
              <a:defRPr sz="1400"/>
            </a:lvl5pPr>
            <a:lvl6pPr marL="2275936" indent="0">
              <a:buNone/>
              <a:defRPr sz="1400"/>
            </a:lvl6pPr>
            <a:lvl7pPr marL="2731122" indent="0">
              <a:buNone/>
              <a:defRPr sz="1400"/>
            </a:lvl7pPr>
            <a:lvl8pPr marL="3186313" indent="0">
              <a:buNone/>
              <a:defRPr sz="1400"/>
            </a:lvl8pPr>
            <a:lvl9pPr marL="3641498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B5F79-B080-4AD8-BCD9-5706AF1BF4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04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8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8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44C7-2207-43BB-8159-B0800452BD8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5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9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88" indent="0">
              <a:buNone/>
              <a:defRPr sz="2000" b="1"/>
            </a:lvl2pPr>
            <a:lvl3pPr marL="910373" indent="0">
              <a:buNone/>
              <a:defRPr sz="1800" b="1"/>
            </a:lvl3pPr>
            <a:lvl4pPr marL="1365563" indent="0">
              <a:buNone/>
              <a:defRPr sz="1600" b="1"/>
            </a:lvl4pPr>
            <a:lvl5pPr marL="1820751" indent="0">
              <a:buNone/>
              <a:defRPr sz="1600" b="1"/>
            </a:lvl5pPr>
            <a:lvl6pPr marL="2275936" indent="0">
              <a:buNone/>
              <a:defRPr sz="1600" b="1"/>
            </a:lvl6pPr>
            <a:lvl7pPr marL="2731122" indent="0">
              <a:buNone/>
              <a:defRPr sz="1600" b="1"/>
            </a:lvl7pPr>
            <a:lvl8pPr marL="3186313" indent="0">
              <a:buNone/>
              <a:defRPr sz="1600" b="1"/>
            </a:lvl8pPr>
            <a:lvl9pPr marL="364149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88" indent="0">
              <a:buNone/>
              <a:defRPr sz="2000" b="1"/>
            </a:lvl2pPr>
            <a:lvl3pPr marL="910373" indent="0">
              <a:buNone/>
              <a:defRPr sz="1800" b="1"/>
            </a:lvl3pPr>
            <a:lvl4pPr marL="1365563" indent="0">
              <a:buNone/>
              <a:defRPr sz="1600" b="1"/>
            </a:lvl4pPr>
            <a:lvl5pPr marL="1820751" indent="0">
              <a:buNone/>
              <a:defRPr sz="1600" b="1"/>
            </a:lvl5pPr>
            <a:lvl6pPr marL="2275936" indent="0">
              <a:buNone/>
              <a:defRPr sz="1600" b="1"/>
            </a:lvl6pPr>
            <a:lvl7pPr marL="2731122" indent="0">
              <a:buNone/>
              <a:defRPr sz="1600" b="1"/>
            </a:lvl7pPr>
            <a:lvl8pPr marL="3186313" indent="0">
              <a:buNone/>
              <a:defRPr sz="1600" b="1"/>
            </a:lvl8pPr>
            <a:lvl9pPr marL="364149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BCAA2-547C-4029-A188-2D264386B0C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1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404664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C1C5-7FB2-4D19-954A-0579B4784E67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6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7E270-61F3-48F4-AC4F-6E9BAEB81C7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35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200"/>
            </a:lvl2pPr>
            <a:lvl3pPr marL="910373" indent="0">
              <a:buNone/>
              <a:defRPr sz="1000"/>
            </a:lvl3pPr>
            <a:lvl4pPr marL="1365563" indent="0">
              <a:buNone/>
              <a:defRPr sz="900"/>
            </a:lvl4pPr>
            <a:lvl5pPr marL="1820751" indent="0">
              <a:buNone/>
              <a:defRPr sz="900"/>
            </a:lvl5pPr>
            <a:lvl6pPr marL="2275936" indent="0">
              <a:buNone/>
              <a:defRPr sz="900"/>
            </a:lvl6pPr>
            <a:lvl7pPr marL="2731122" indent="0">
              <a:buNone/>
              <a:defRPr sz="900"/>
            </a:lvl7pPr>
            <a:lvl8pPr marL="3186313" indent="0">
              <a:buNone/>
              <a:defRPr sz="900"/>
            </a:lvl8pPr>
            <a:lvl9pPr marL="364149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6986E-43FE-4063-9F47-221859C8795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23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2800"/>
            </a:lvl2pPr>
            <a:lvl3pPr marL="910373" indent="0">
              <a:buNone/>
              <a:defRPr sz="2400"/>
            </a:lvl3pPr>
            <a:lvl4pPr marL="1365563" indent="0">
              <a:buNone/>
              <a:defRPr sz="2000"/>
            </a:lvl4pPr>
            <a:lvl5pPr marL="1820751" indent="0">
              <a:buNone/>
              <a:defRPr sz="2000"/>
            </a:lvl5pPr>
            <a:lvl6pPr marL="2275936" indent="0">
              <a:buNone/>
              <a:defRPr sz="2000"/>
            </a:lvl6pPr>
            <a:lvl7pPr marL="2731122" indent="0">
              <a:buNone/>
              <a:defRPr sz="2000"/>
            </a:lvl7pPr>
            <a:lvl8pPr marL="3186313" indent="0">
              <a:buNone/>
              <a:defRPr sz="2000"/>
            </a:lvl8pPr>
            <a:lvl9pPr marL="364149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200"/>
            </a:lvl2pPr>
            <a:lvl3pPr marL="910373" indent="0">
              <a:buNone/>
              <a:defRPr sz="1000"/>
            </a:lvl3pPr>
            <a:lvl4pPr marL="1365563" indent="0">
              <a:buNone/>
              <a:defRPr sz="900"/>
            </a:lvl4pPr>
            <a:lvl5pPr marL="1820751" indent="0">
              <a:buNone/>
              <a:defRPr sz="900"/>
            </a:lvl5pPr>
            <a:lvl6pPr marL="2275936" indent="0">
              <a:buNone/>
              <a:defRPr sz="900"/>
            </a:lvl6pPr>
            <a:lvl7pPr marL="2731122" indent="0">
              <a:buNone/>
              <a:defRPr sz="900"/>
            </a:lvl7pPr>
            <a:lvl8pPr marL="3186313" indent="0">
              <a:buNone/>
              <a:defRPr sz="900"/>
            </a:lvl8pPr>
            <a:lvl9pPr marL="364149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93F9A-1735-4194-BF02-47625A36191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42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A619-C05F-4EF1-85C7-8D44D97F61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47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1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1"/>
            <a:ext cx="6219825" cy="4906963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30BC8-50DC-4A65-9DFA-341EA17E0D9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8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D8671-EF9E-46F3-938D-6F339EB401AE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9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3" y="1700213"/>
            <a:ext cx="849630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EF20-6CF4-46F9-B1A9-69F2410CE40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52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3" y="1700241"/>
            <a:ext cx="8496300" cy="2160587"/>
          </a:xfrm>
        </p:spPr>
        <p:txBody>
          <a:bodyPr lIns="90992"/>
          <a:lstStyle>
            <a:lvl1pPr>
              <a:defRPr sz="48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3" y="4149083"/>
            <a:ext cx="8496300" cy="1537345"/>
          </a:xfrm>
        </p:spPr>
        <p:txBody>
          <a:bodyPr lIns="90992"/>
          <a:lstStyle>
            <a:lvl1pPr marL="0" indent="0">
              <a:buFontTx/>
              <a:buNone/>
              <a:defRPr sz="28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pic>
        <p:nvPicPr>
          <p:cNvPr id="12" name="Picture 8" descr="WHO-EN-BW-H"/>
          <p:cNvPicPr>
            <a:picLocks noChangeAspect="1" noChangeArrowheads="1"/>
          </p:cNvPicPr>
          <p:nvPr userDrawn="1"/>
        </p:nvPicPr>
        <p:blipFill>
          <a:blip r:embed="rId2">
            <a:lum contras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3" y="6015038"/>
            <a:ext cx="2409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465712"/>
            <a:ext cx="9144000" cy="347664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18162" tIns="59082" rIns="118162" bIns="59082" anchor="ctr"/>
          <a:lstStyle/>
          <a:p>
            <a:pPr defTabSz="1181594"/>
            <a:endParaRPr lang="en-GB" sz="2400">
              <a:solidFill>
                <a:srgbClr val="323D43"/>
              </a:solidFill>
              <a:latin typeface="Arial" charset="0"/>
            </a:endParaRPr>
          </a:p>
        </p:txBody>
      </p:sp>
      <p:grpSp>
        <p:nvGrpSpPr>
          <p:cNvPr id="13" name="Group 81"/>
          <p:cNvGrpSpPr>
            <a:grpSpLocks/>
          </p:cNvGrpSpPr>
          <p:nvPr userDrawn="1"/>
        </p:nvGrpSpPr>
        <p:grpSpPr bwMode="auto">
          <a:xfrm>
            <a:off x="467544" y="6473651"/>
            <a:ext cx="8200550" cy="320690"/>
            <a:chOff x="341" y="2"/>
            <a:chExt cx="6041" cy="214"/>
          </a:xfrm>
        </p:grpSpPr>
        <p:pic>
          <p:nvPicPr>
            <p:cNvPr id="14" name="Picture 69" descr="WHO-AR-W-H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2"/>
              <a:ext cx="7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0" descr="WHO-CH-W-H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" y="2"/>
              <a:ext cx="8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1" descr="WHO-EN-W-H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3"/>
              <a:ext cx="6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WHO-SP-W-H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WHO-RU-W-H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2"/>
              <a:ext cx="8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7" descr="WHO-FR-W-H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619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>
            <a:lvl1pPr marL="454947" indent="-454947">
              <a:buFont typeface="+mj-lt"/>
              <a:buAutoNum type="arabicPeriod"/>
              <a:defRPr/>
            </a:lvl1pPr>
            <a:lvl2pPr marL="974662" indent="-454947">
              <a:buFont typeface="+mj-lt"/>
              <a:buAutoNum type="arabicPeriod"/>
              <a:defRPr/>
            </a:lvl2pPr>
            <a:lvl3pPr marL="1440658" indent="-454947">
              <a:buFont typeface="+mj-lt"/>
              <a:buAutoNum type="arabicPeriod"/>
              <a:defRPr/>
            </a:lvl3pPr>
            <a:lvl4pPr marL="1846638" indent="-454947">
              <a:buFont typeface="+mj-lt"/>
              <a:buAutoNum type="arabicPeriod"/>
              <a:defRPr/>
            </a:lvl4pPr>
            <a:lvl5pPr marL="2274731" indent="-454947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4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0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>
            <a:lvl1pPr marL="454947" indent="-454947">
              <a:buFont typeface="+mj-lt"/>
              <a:buAutoNum type="arabicPeriod"/>
              <a:defRPr/>
            </a:lvl1pPr>
            <a:lvl2pPr marL="974662" indent="-454947">
              <a:buFont typeface="+mj-lt"/>
              <a:buAutoNum type="arabicPeriod"/>
              <a:defRPr/>
            </a:lvl2pPr>
            <a:lvl3pPr marL="1440658" indent="-454947">
              <a:buFont typeface="+mj-lt"/>
              <a:buAutoNum type="arabicPeriod"/>
              <a:defRPr/>
            </a:lvl3pPr>
            <a:lvl4pPr marL="1846638" indent="-454947">
              <a:buFont typeface="+mj-lt"/>
              <a:buAutoNum type="arabicPeriod"/>
              <a:defRPr/>
            </a:lvl4pPr>
            <a:lvl5pPr marL="2274731" indent="-454947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8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25159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249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454947" indent="0">
              <a:buNone/>
              <a:defRPr sz="1800"/>
            </a:lvl2pPr>
            <a:lvl3pPr marL="909891" indent="0">
              <a:buNone/>
              <a:defRPr sz="1600"/>
            </a:lvl3pPr>
            <a:lvl4pPr marL="1364840" indent="0">
              <a:buNone/>
              <a:defRPr sz="1400"/>
            </a:lvl4pPr>
            <a:lvl5pPr marL="1819788" indent="0">
              <a:buNone/>
              <a:defRPr sz="1400"/>
            </a:lvl5pPr>
            <a:lvl6pPr marL="2274731" indent="0">
              <a:buNone/>
              <a:defRPr sz="1400"/>
            </a:lvl6pPr>
            <a:lvl7pPr marL="2729676" indent="0">
              <a:buNone/>
              <a:defRPr sz="1400"/>
            </a:lvl7pPr>
            <a:lvl8pPr marL="3184627" indent="0">
              <a:buNone/>
              <a:defRPr sz="1400"/>
            </a:lvl8pPr>
            <a:lvl9pPr marL="3639571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8840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8"/>
            <a:ext cx="4171950" cy="440223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8"/>
            <a:ext cx="4171950" cy="440223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8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4947" indent="0">
              <a:buNone/>
              <a:defRPr sz="2000" b="1"/>
            </a:lvl2pPr>
            <a:lvl3pPr marL="909891" indent="0">
              <a:buNone/>
              <a:defRPr sz="1800" b="1"/>
            </a:lvl3pPr>
            <a:lvl4pPr marL="1364840" indent="0">
              <a:buNone/>
              <a:defRPr sz="1600" b="1"/>
            </a:lvl4pPr>
            <a:lvl5pPr marL="1819788" indent="0">
              <a:buNone/>
              <a:defRPr sz="1600" b="1"/>
            </a:lvl5pPr>
            <a:lvl6pPr marL="2274731" indent="0">
              <a:buNone/>
              <a:defRPr sz="1600" b="1"/>
            </a:lvl6pPr>
            <a:lvl7pPr marL="2729676" indent="0">
              <a:buNone/>
              <a:defRPr sz="1600" b="1"/>
            </a:lvl7pPr>
            <a:lvl8pPr marL="3184627" indent="0">
              <a:buNone/>
              <a:defRPr sz="1600" b="1"/>
            </a:lvl8pPr>
            <a:lvl9pPr marL="3639571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903"/>
            <a:ext cx="4040188" cy="384641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4947" indent="0">
              <a:buNone/>
              <a:defRPr sz="2000" b="1"/>
            </a:lvl2pPr>
            <a:lvl3pPr marL="909891" indent="0">
              <a:buNone/>
              <a:defRPr sz="1800" b="1"/>
            </a:lvl3pPr>
            <a:lvl4pPr marL="1364840" indent="0">
              <a:buNone/>
              <a:defRPr sz="1600" b="1"/>
            </a:lvl4pPr>
            <a:lvl5pPr marL="1819788" indent="0">
              <a:buNone/>
              <a:defRPr sz="1600" b="1"/>
            </a:lvl5pPr>
            <a:lvl6pPr marL="2274731" indent="0">
              <a:buNone/>
              <a:defRPr sz="1600" b="1"/>
            </a:lvl6pPr>
            <a:lvl7pPr marL="2729676" indent="0">
              <a:buNone/>
              <a:defRPr sz="1600" b="1"/>
            </a:lvl7pPr>
            <a:lvl8pPr marL="3184627" indent="0">
              <a:buNone/>
              <a:defRPr sz="1600" b="1"/>
            </a:lvl8pPr>
            <a:lvl9pPr marL="3639571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2174903"/>
            <a:ext cx="4041775" cy="384641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2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404664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6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383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8" y="273050"/>
            <a:ext cx="3008313" cy="923702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04222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72" y="119675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4947" indent="0">
              <a:buNone/>
              <a:defRPr sz="1200"/>
            </a:lvl2pPr>
            <a:lvl3pPr marL="909891" indent="0">
              <a:buNone/>
              <a:defRPr sz="1000"/>
            </a:lvl3pPr>
            <a:lvl4pPr marL="1364840" indent="0">
              <a:buNone/>
              <a:defRPr sz="900"/>
            </a:lvl4pPr>
            <a:lvl5pPr marL="1819788" indent="0">
              <a:buNone/>
              <a:defRPr sz="900"/>
            </a:lvl5pPr>
            <a:lvl6pPr marL="2274731" indent="0">
              <a:buNone/>
              <a:defRPr sz="900"/>
            </a:lvl6pPr>
            <a:lvl7pPr marL="2729676" indent="0">
              <a:buNone/>
              <a:defRPr sz="900"/>
            </a:lvl7pPr>
            <a:lvl8pPr marL="3184627" indent="0">
              <a:buNone/>
              <a:defRPr sz="900"/>
            </a:lvl8pPr>
            <a:lvl9pPr marL="3639571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390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4947" indent="0">
              <a:buNone/>
              <a:defRPr sz="2800"/>
            </a:lvl2pPr>
            <a:lvl3pPr marL="909891" indent="0">
              <a:buNone/>
              <a:defRPr sz="2400"/>
            </a:lvl3pPr>
            <a:lvl4pPr marL="1364840" indent="0">
              <a:buNone/>
              <a:defRPr sz="2000"/>
            </a:lvl4pPr>
            <a:lvl5pPr marL="1819788" indent="0">
              <a:buNone/>
              <a:defRPr sz="2000"/>
            </a:lvl5pPr>
            <a:lvl6pPr marL="2274731" indent="0">
              <a:buNone/>
              <a:defRPr sz="2000"/>
            </a:lvl6pPr>
            <a:lvl7pPr marL="2729676" indent="0">
              <a:buNone/>
              <a:defRPr sz="2000"/>
            </a:lvl7pPr>
            <a:lvl8pPr marL="3184627" indent="0">
              <a:buNone/>
              <a:defRPr sz="2000"/>
            </a:lvl8pPr>
            <a:lvl9pPr marL="363957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4947" indent="0">
              <a:buNone/>
              <a:defRPr sz="1200"/>
            </a:lvl2pPr>
            <a:lvl3pPr marL="909891" indent="0">
              <a:buNone/>
              <a:defRPr sz="1000"/>
            </a:lvl3pPr>
            <a:lvl4pPr marL="1364840" indent="0">
              <a:buNone/>
              <a:defRPr sz="900"/>
            </a:lvl4pPr>
            <a:lvl5pPr marL="1819788" indent="0">
              <a:buNone/>
              <a:defRPr sz="900"/>
            </a:lvl5pPr>
            <a:lvl6pPr marL="2274731" indent="0">
              <a:buNone/>
              <a:defRPr sz="900"/>
            </a:lvl6pPr>
            <a:lvl7pPr marL="2729676" indent="0">
              <a:buNone/>
              <a:defRPr sz="900"/>
            </a:lvl7pPr>
            <a:lvl8pPr marL="3184627" indent="0">
              <a:buNone/>
              <a:defRPr sz="900"/>
            </a:lvl8pPr>
            <a:lvl9pPr marL="3639571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602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4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25159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249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454947" indent="0">
              <a:buNone/>
              <a:defRPr sz="1800"/>
            </a:lvl2pPr>
            <a:lvl3pPr marL="909891" indent="0">
              <a:buNone/>
              <a:defRPr sz="1600"/>
            </a:lvl3pPr>
            <a:lvl4pPr marL="1364840" indent="0">
              <a:buNone/>
              <a:defRPr sz="1400"/>
            </a:lvl4pPr>
            <a:lvl5pPr marL="1819788" indent="0">
              <a:buNone/>
              <a:defRPr sz="1400"/>
            </a:lvl5pPr>
            <a:lvl6pPr marL="2274731" indent="0">
              <a:buNone/>
              <a:defRPr sz="1400"/>
            </a:lvl6pPr>
            <a:lvl7pPr marL="2729676" indent="0">
              <a:buNone/>
              <a:defRPr sz="1400"/>
            </a:lvl7pPr>
            <a:lvl8pPr marL="3184627" indent="0">
              <a:buNone/>
              <a:defRPr sz="1400"/>
            </a:lvl8pPr>
            <a:lvl9pPr marL="3639571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37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1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1"/>
            <a:ext cx="6219825" cy="4906963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32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593670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3" y="1700213"/>
            <a:ext cx="849630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126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3" y="1700238"/>
            <a:ext cx="8496300" cy="2160587"/>
          </a:xfrm>
        </p:spPr>
        <p:txBody>
          <a:bodyPr lIns="91040"/>
          <a:lstStyle>
            <a:lvl1pPr>
              <a:defRPr sz="4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3" y="4149083"/>
            <a:ext cx="8496300" cy="1537345"/>
          </a:xfrm>
        </p:spPr>
        <p:txBody>
          <a:bodyPr lIns="91040"/>
          <a:lstStyle>
            <a:lvl1pPr marL="0" indent="0">
              <a:buFontTx/>
              <a:buNone/>
              <a:defRPr sz="2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7187-E617-443F-A6C8-EC09922B89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3DE9D-4753-4064-8667-7B8F011E1B93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>
            <a:lvl1pPr marL="455188" indent="-455188">
              <a:buFont typeface="+mj-lt"/>
              <a:buAutoNum type="arabicPeriod"/>
              <a:defRPr/>
            </a:lvl1pPr>
            <a:lvl2pPr marL="975178" indent="-455188">
              <a:buFont typeface="+mj-lt"/>
              <a:buAutoNum type="arabicPeriod"/>
              <a:defRPr/>
            </a:lvl2pPr>
            <a:lvl3pPr marL="1441422" indent="-455188">
              <a:buFont typeface="+mj-lt"/>
              <a:buAutoNum type="arabicPeriod"/>
              <a:defRPr/>
            </a:lvl3pPr>
            <a:lvl4pPr marL="1847616" indent="-455188">
              <a:buFont typeface="+mj-lt"/>
              <a:buAutoNum type="arabicPeriod"/>
              <a:defRPr/>
            </a:lvl4pPr>
            <a:lvl5pPr marL="2275936" indent="-455188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7DE4B-F38E-4DB1-AED1-DD5ED9AAD47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1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800"/>
            </a:lvl2pPr>
            <a:lvl3pPr marL="910373" indent="0">
              <a:buNone/>
              <a:defRPr sz="1600"/>
            </a:lvl3pPr>
            <a:lvl4pPr marL="1365563" indent="0">
              <a:buNone/>
              <a:defRPr sz="1400"/>
            </a:lvl4pPr>
            <a:lvl5pPr marL="1820751" indent="0">
              <a:buNone/>
              <a:defRPr sz="1400"/>
            </a:lvl5pPr>
            <a:lvl6pPr marL="2275936" indent="0">
              <a:buNone/>
              <a:defRPr sz="1400"/>
            </a:lvl6pPr>
            <a:lvl7pPr marL="2731122" indent="0">
              <a:buNone/>
              <a:defRPr sz="1400"/>
            </a:lvl7pPr>
            <a:lvl8pPr marL="3186313" indent="0">
              <a:buNone/>
              <a:defRPr sz="1400"/>
            </a:lvl8pPr>
            <a:lvl9pPr marL="3641498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B5F79-B080-4AD8-BCD9-5706AF1BF4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23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8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8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44C7-2207-43BB-8159-B0800452BD8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6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88" indent="0">
              <a:buNone/>
              <a:defRPr sz="2000" b="1"/>
            </a:lvl2pPr>
            <a:lvl3pPr marL="910373" indent="0">
              <a:buNone/>
              <a:defRPr sz="1800" b="1"/>
            </a:lvl3pPr>
            <a:lvl4pPr marL="1365563" indent="0">
              <a:buNone/>
              <a:defRPr sz="1600" b="1"/>
            </a:lvl4pPr>
            <a:lvl5pPr marL="1820751" indent="0">
              <a:buNone/>
              <a:defRPr sz="1600" b="1"/>
            </a:lvl5pPr>
            <a:lvl6pPr marL="2275936" indent="0">
              <a:buNone/>
              <a:defRPr sz="1600" b="1"/>
            </a:lvl6pPr>
            <a:lvl7pPr marL="2731122" indent="0">
              <a:buNone/>
              <a:defRPr sz="1600" b="1"/>
            </a:lvl7pPr>
            <a:lvl8pPr marL="3186313" indent="0">
              <a:buNone/>
              <a:defRPr sz="1600" b="1"/>
            </a:lvl8pPr>
            <a:lvl9pPr marL="364149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88" indent="0">
              <a:buNone/>
              <a:defRPr sz="2000" b="1"/>
            </a:lvl2pPr>
            <a:lvl3pPr marL="910373" indent="0">
              <a:buNone/>
              <a:defRPr sz="1800" b="1"/>
            </a:lvl3pPr>
            <a:lvl4pPr marL="1365563" indent="0">
              <a:buNone/>
              <a:defRPr sz="1600" b="1"/>
            </a:lvl4pPr>
            <a:lvl5pPr marL="1820751" indent="0">
              <a:buNone/>
              <a:defRPr sz="1600" b="1"/>
            </a:lvl5pPr>
            <a:lvl6pPr marL="2275936" indent="0">
              <a:buNone/>
              <a:defRPr sz="1600" b="1"/>
            </a:lvl6pPr>
            <a:lvl7pPr marL="2731122" indent="0">
              <a:buNone/>
              <a:defRPr sz="1600" b="1"/>
            </a:lvl7pPr>
            <a:lvl8pPr marL="3186313" indent="0">
              <a:buNone/>
              <a:defRPr sz="1600" b="1"/>
            </a:lvl8pPr>
            <a:lvl9pPr marL="364149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BCAA2-547C-4029-A188-2D264386B0C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404664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C1C5-7FB2-4D19-954A-0579B4784E67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8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8"/>
            <a:ext cx="4171950" cy="440223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8"/>
            <a:ext cx="4171950" cy="440223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7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7E270-61F3-48F4-AC4F-6E9BAEB81C7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077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200"/>
            </a:lvl2pPr>
            <a:lvl3pPr marL="910373" indent="0">
              <a:buNone/>
              <a:defRPr sz="1000"/>
            </a:lvl3pPr>
            <a:lvl4pPr marL="1365563" indent="0">
              <a:buNone/>
              <a:defRPr sz="900"/>
            </a:lvl4pPr>
            <a:lvl5pPr marL="1820751" indent="0">
              <a:buNone/>
              <a:defRPr sz="900"/>
            </a:lvl5pPr>
            <a:lvl6pPr marL="2275936" indent="0">
              <a:buNone/>
              <a:defRPr sz="900"/>
            </a:lvl6pPr>
            <a:lvl7pPr marL="2731122" indent="0">
              <a:buNone/>
              <a:defRPr sz="900"/>
            </a:lvl7pPr>
            <a:lvl8pPr marL="3186313" indent="0">
              <a:buNone/>
              <a:defRPr sz="900"/>
            </a:lvl8pPr>
            <a:lvl9pPr marL="364149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6986E-43FE-4063-9F47-221859C8795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14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2800"/>
            </a:lvl2pPr>
            <a:lvl3pPr marL="910373" indent="0">
              <a:buNone/>
              <a:defRPr sz="2400"/>
            </a:lvl3pPr>
            <a:lvl4pPr marL="1365563" indent="0">
              <a:buNone/>
              <a:defRPr sz="2000"/>
            </a:lvl4pPr>
            <a:lvl5pPr marL="1820751" indent="0">
              <a:buNone/>
              <a:defRPr sz="2000"/>
            </a:lvl5pPr>
            <a:lvl6pPr marL="2275936" indent="0">
              <a:buNone/>
              <a:defRPr sz="2000"/>
            </a:lvl6pPr>
            <a:lvl7pPr marL="2731122" indent="0">
              <a:buNone/>
              <a:defRPr sz="2000"/>
            </a:lvl7pPr>
            <a:lvl8pPr marL="3186313" indent="0">
              <a:buNone/>
              <a:defRPr sz="2000"/>
            </a:lvl8pPr>
            <a:lvl9pPr marL="364149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200"/>
            </a:lvl2pPr>
            <a:lvl3pPr marL="910373" indent="0">
              <a:buNone/>
              <a:defRPr sz="1000"/>
            </a:lvl3pPr>
            <a:lvl4pPr marL="1365563" indent="0">
              <a:buNone/>
              <a:defRPr sz="900"/>
            </a:lvl4pPr>
            <a:lvl5pPr marL="1820751" indent="0">
              <a:buNone/>
              <a:defRPr sz="900"/>
            </a:lvl5pPr>
            <a:lvl6pPr marL="2275936" indent="0">
              <a:buNone/>
              <a:defRPr sz="900"/>
            </a:lvl6pPr>
            <a:lvl7pPr marL="2731122" indent="0">
              <a:buNone/>
              <a:defRPr sz="900"/>
            </a:lvl7pPr>
            <a:lvl8pPr marL="3186313" indent="0">
              <a:buNone/>
              <a:defRPr sz="900"/>
            </a:lvl8pPr>
            <a:lvl9pPr marL="364149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93F9A-1735-4194-BF02-47625A36191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56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A619-C05F-4EF1-85C7-8D44D97F61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926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1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1"/>
            <a:ext cx="6219825" cy="4906963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30BC8-50DC-4A65-9DFA-341EA17E0D9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8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D8671-EF9E-46F3-938D-6F339EB401AE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82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3" y="1700213"/>
            <a:ext cx="849630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EF20-6CF4-46F9-B1A9-69F2410CE40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7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3" y="1700238"/>
            <a:ext cx="8496300" cy="2160587"/>
          </a:xfrm>
        </p:spPr>
        <p:txBody>
          <a:bodyPr lIns="91040"/>
          <a:lstStyle>
            <a:lvl1pPr>
              <a:defRPr sz="4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3" y="4149083"/>
            <a:ext cx="8496300" cy="1537345"/>
          </a:xfrm>
        </p:spPr>
        <p:txBody>
          <a:bodyPr lIns="91040"/>
          <a:lstStyle>
            <a:lvl1pPr marL="0" indent="0">
              <a:buFontTx/>
              <a:buNone/>
              <a:defRPr sz="2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7187-E617-443F-A6C8-EC09922B89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4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3DE9D-4753-4064-8667-7B8F011E1B93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2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3" y="1412778"/>
            <a:ext cx="8496300" cy="4402237"/>
          </a:xfrm>
        </p:spPr>
        <p:txBody>
          <a:bodyPr/>
          <a:lstStyle>
            <a:lvl1pPr marL="455188" indent="-455188">
              <a:buFont typeface="+mj-lt"/>
              <a:buAutoNum type="arabicPeriod"/>
              <a:defRPr/>
            </a:lvl1pPr>
            <a:lvl2pPr marL="975178" indent="-455188">
              <a:buFont typeface="+mj-lt"/>
              <a:buAutoNum type="arabicPeriod"/>
              <a:defRPr/>
            </a:lvl2pPr>
            <a:lvl3pPr marL="1441422" indent="-455188">
              <a:buFont typeface="+mj-lt"/>
              <a:buAutoNum type="arabicPeriod"/>
              <a:defRPr/>
            </a:lvl3pPr>
            <a:lvl4pPr marL="1847616" indent="-455188">
              <a:buFont typeface="+mj-lt"/>
              <a:buAutoNum type="arabicPeriod"/>
              <a:defRPr/>
            </a:lvl4pPr>
            <a:lvl5pPr marL="2275936" indent="-455188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7DE4B-F38E-4DB1-AED1-DD5ED9AAD47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3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4947" indent="0">
              <a:buNone/>
              <a:defRPr sz="2000" b="1"/>
            </a:lvl2pPr>
            <a:lvl3pPr marL="909891" indent="0">
              <a:buNone/>
              <a:defRPr sz="1800" b="1"/>
            </a:lvl3pPr>
            <a:lvl4pPr marL="1364840" indent="0">
              <a:buNone/>
              <a:defRPr sz="1600" b="1"/>
            </a:lvl4pPr>
            <a:lvl5pPr marL="1819788" indent="0">
              <a:buNone/>
              <a:defRPr sz="1600" b="1"/>
            </a:lvl5pPr>
            <a:lvl6pPr marL="2274731" indent="0">
              <a:buNone/>
              <a:defRPr sz="1600" b="1"/>
            </a:lvl6pPr>
            <a:lvl7pPr marL="2729676" indent="0">
              <a:buNone/>
              <a:defRPr sz="1600" b="1"/>
            </a:lvl7pPr>
            <a:lvl8pPr marL="3184627" indent="0">
              <a:buNone/>
              <a:defRPr sz="1600" b="1"/>
            </a:lvl8pPr>
            <a:lvl9pPr marL="3639571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903"/>
            <a:ext cx="4040188" cy="384641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4947" indent="0">
              <a:buNone/>
              <a:defRPr sz="2000" b="1"/>
            </a:lvl2pPr>
            <a:lvl3pPr marL="909891" indent="0">
              <a:buNone/>
              <a:defRPr sz="1800" b="1"/>
            </a:lvl3pPr>
            <a:lvl4pPr marL="1364840" indent="0">
              <a:buNone/>
              <a:defRPr sz="1600" b="1"/>
            </a:lvl4pPr>
            <a:lvl5pPr marL="1819788" indent="0">
              <a:buNone/>
              <a:defRPr sz="1600" b="1"/>
            </a:lvl5pPr>
            <a:lvl6pPr marL="2274731" indent="0">
              <a:buNone/>
              <a:defRPr sz="1600" b="1"/>
            </a:lvl6pPr>
            <a:lvl7pPr marL="2729676" indent="0">
              <a:buNone/>
              <a:defRPr sz="1600" b="1"/>
            </a:lvl7pPr>
            <a:lvl8pPr marL="3184627" indent="0">
              <a:buNone/>
              <a:defRPr sz="1600" b="1"/>
            </a:lvl8pPr>
            <a:lvl9pPr marL="3639571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2174903"/>
            <a:ext cx="4041775" cy="384641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3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800"/>
            </a:lvl2pPr>
            <a:lvl3pPr marL="910373" indent="0">
              <a:buNone/>
              <a:defRPr sz="1600"/>
            </a:lvl3pPr>
            <a:lvl4pPr marL="1365563" indent="0">
              <a:buNone/>
              <a:defRPr sz="1400"/>
            </a:lvl4pPr>
            <a:lvl5pPr marL="1820751" indent="0">
              <a:buNone/>
              <a:defRPr sz="1400"/>
            </a:lvl5pPr>
            <a:lvl6pPr marL="2275936" indent="0">
              <a:buNone/>
              <a:defRPr sz="1400"/>
            </a:lvl6pPr>
            <a:lvl7pPr marL="2731122" indent="0">
              <a:buNone/>
              <a:defRPr sz="1400"/>
            </a:lvl7pPr>
            <a:lvl8pPr marL="3186313" indent="0">
              <a:buNone/>
              <a:defRPr sz="1400"/>
            </a:lvl8pPr>
            <a:lvl9pPr marL="3641498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B5F79-B080-4AD8-BCD9-5706AF1BF4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195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8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8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44C7-2207-43BB-8159-B0800452BD8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3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6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88" indent="0">
              <a:buNone/>
              <a:defRPr sz="2000" b="1"/>
            </a:lvl2pPr>
            <a:lvl3pPr marL="910373" indent="0">
              <a:buNone/>
              <a:defRPr sz="1800" b="1"/>
            </a:lvl3pPr>
            <a:lvl4pPr marL="1365563" indent="0">
              <a:buNone/>
              <a:defRPr sz="1600" b="1"/>
            </a:lvl4pPr>
            <a:lvl5pPr marL="1820751" indent="0">
              <a:buNone/>
              <a:defRPr sz="1600" b="1"/>
            </a:lvl5pPr>
            <a:lvl6pPr marL="2275936" indent="0">
              <a:buNone/>
              <a:defRPr sz="1600" b="1"/>
            </a:lvl6pPr>
            <a:lvl7pPr marL="2731122" indent="0">
              <a:buNone/>
              <a:defRPr sz="1600" b="1"/>
            </a:lvl7pPr>
            <a:lvl8pPr marL="3186313" indent="0">
              <a:buNone/>
              <a:defRPr sz="1600" b="1"/>
            </a:lvl8pPr>
            <a:lvl9pPr marL="364149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88" indent="0">
              <a:buNone/>
              <a:defRPr sz="2000" b="1"/>
            </a:lvl2pPr>
            <a:lvl3pPr marL="910373" indent="0">
              <a:buNone/>
              <a:defRPr sz="1800" b="1"/>
            </a:lvl3pPr>
            <a:lvl4pPr marL="1365563" indent="0">
              <a:buNone/>
              <a:defRPr sz="1600" b="1"/>
            </a:lvl4pPr>
            <a:lvl5pPr marL="1820751" indent="0">
              <a:buNone/>
              <a:defRPr sz="1600" b="1"/>
            </a:lvl5pPr>
            <a:lvl6pPr marL="2275936" indent="0">
              <a:buNone/>
              <a:defRPr sz="1600" b="1"/>
            </a:lvl6pPr>
            <a:lvl7pPr marL="2731122" indent="0">
              <a:buNone/>
              <a:defRPr sz="1600" b="1"/>
            </a:lvl7pPr>
            <a:lvl8pPr marL="3186313" indent="0">
              <a:buNone/>
              <a:defRPr sz="1600" b="1"/>
            </a:lvl8pPr>
            <a:lvl9pPr marL="3641498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BCAA2-547C-4029-A188-2D264386B0C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6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404664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C1C5-7FB2-4D19-954A-0579B4784E67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5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7E270-61F3-48F4-AC4F-6E9BAEB81C7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0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200"/>
            </a:lvl2pPr>
            <a:lvl3pPr marL="910373" indent="0">
              <a:buNone/>
              <a:defRPr sz="1000"/>
            </a:lvl3pPr>
            <a:lvl4pPr marL="1365563" indent="0">
              <a:buNone/>
              <a:defRPr sz="900"/>
            </a:lvl4pPr>
            <a:lvl5pPr marL="1820751" indent="0">
              <a:buNone/>
              <a:defRPr sz="900"/>
            </a:lvl5pPr>
            <a:lvl6pPr marL="2275936" indent="0">
              <a:buNone/>
              <a:defRPr sz="900"/>
            </a:lvl6pPr>
            <a:lvl7pPr marL="2731122" indent="0">
              <a:buNone/>
              <a:defRPr sz="900"/>
            </a:lvl7pPr>
            <a:lvl8pPr marL="3186313" indent="0">
              <a:buNone/>
              <a:defRPr sz="900"/>
            </a:lvl8pPr>
            <a:lvl9pPr marL="364149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6986E-43FE-4063-9F47-221859C8795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210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2800"/>
            </a:lvl2pPr>
            <a:lvl3pPr marL="910373" indent="0">
              <a:buNone/>
              <a:defRPr sz="2400"/>
            </a:lvl3pPr>
            <a:lvl4pPr marL="1365563" indent="0">
              <a:buNone/>
              <a:defRPr sz="2000"/>
            </a:lvl4pPr>
            <a:lvl5pPr marL="1820751" indent="0">
              <a:buNone/>
              <a:defRPr sz="2000"/>
            </a:lvl5pPr>
            <a:lvl6pPr marL="2275936" indent="0">
              <a:buNone/>
              <a:defRPr sz="2000"/>
            </a:lvl6pPr>
            <a:lvl7pPr marL="2731122" indent="0">
              <a:buNone/>
              <a:defRPr sz="2000"/>
            </a:lvl7pPr>
            <a:lvl8pPr marL="3186313" indent="0">
              <a:buNone/>
              <a:defRPr sz="2000"/>
            </a:lvl8pPr>
            <a:lvl9pPr marL="364149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5188" indent="0">
              <a:buNone/>
              <a:defRPr sz="1200"/>
            </a:lvl2pPr>
            <a:lvl3pPr marL="910373" indent="0">
              <a:buNone/>
              <a:defRPr sz="1000"/>
            </a:lvl3pPr>
            <a:lvl4pPr marL="1365563" indent="0">
              <a:buNone/>
              <a:defRPr sz="900"/>
            </a:lvl4pPr>
            <a:lvl5pPr marL="1820751" indent="0">
              <a:buNone/>
              <a:defRPr sz="900"/>
            </a:lvl5pPr>
            <a:lvl6pPr marL="2275936" indent="0">
              <a:buNone/>
              <a:defRPr sz="900"/>
            </a:lvl6pPr>
            <a:lvl7pPr marL="2731122" indent="0">
              <a:buNone/>
              <a:defRPr sz="900"/>
            </a:lvl7pPr>
            <a:lvl8pPr marL="3186313" indent="0">
              <a:buNone/>
              <a:defRPr sz="900"/>
            </a:lvl8pPr>
            <a:lvl9pPr marL="3641498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93F9A-1735-4194-BF02-47625A36191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906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A619-C05F-4EF1-85C7-8D44D97F61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487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1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1"/>
            <a:ext cx="6219825" cy="4906963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30BC8-50DC-4A65-9DFA-341EA17E0D9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8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D8671-EF9E-46F3-938D-6F339EB401AE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4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404664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9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3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3" y="1700213"/>
            <a:ext cx="849630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EF20-6CF4-46F9-B1A9-69F2410CE40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0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4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149079"/>
            <a:ext cx="8496300" cy="1537345"/>
          </a:xfrm>
        </p:spPr>
        <p:txBody>
          <a:bodyPr lIns="91440"/>
          <a:lstStyle>
            <a:lvl1pPr marL="0" indent="0">
              <a:buFontTx/>
              <a:buNone/>
              <a:defRPr sz="2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7187-E617-443F-A6C8-EC09922B89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2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440223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3DE9D-4753-4064-8667-7B8F011E1B93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4402237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79488" indent="-457200">
              <a:buFont typeface="+mj-lt"/>
              <a:buAutoNum type="arabicPeriod"/>
              <a:defRPr/>
            </a:lvl2pPr>
            <a:lvl3pPr marL="1447800" indent="-457200">
              <a:buFont typeface="+mj-lt"/>
              <a:buAutoNum type="arabicPeriod"/>
              <a:defRPr/>
            </a:lvl3pPr>
            <a:lvl4pPr marL="1855788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7DE4B-F38E-4DB1-AED1-DD5ED9AAD47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3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B5F79-B080-4AD8-BCD9-5706AF1BF4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809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6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171950" cy="4402237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44C7-2207-43BB-8159-B0800452BD8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7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BCAA2-547C-4029-A188-2D264386B0C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0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9C1C5-7FB2-4D19-954A-0579B4784E67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0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7E270-61F3-48F4-AC4F-6E9BAEB81C7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975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6986E-43FE-4063-9F47-221859C8795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4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1972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93F9A-1735-4194-BF02-47625A361910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310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7A619-C05F-4EF1-85C7-8D44D97F61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067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30BC8-50DC-4A65-9DFA-341EA17E0D96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9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D8671-EF9E-46F3-938D-6F339EB401AE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8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EF20-6CF4-46F9-B1A9-69F2410CE40C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7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48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149079"/>
            <a:ext cx="8496300" cy="1537345"/>
          </a:xfrm>
        </p:spPr>
        <p:txBody>
          <a:bodyPr lIns="91440"/>
          <a:lstStyle>
            <a:lvl1pPr marL="0" indent="0">
              <a:buFontTx/>
              <a:buNone/>
              <a:defRPr sz="28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pic>
        <p:nvPicPr>
          <p:cNvPr id="12" name="Picture 8" descr="WHO-EN-BW-H"/>
          <p:cNvPicPr>
            <a:picLocks noChangeAspect="1" noChangeArrowheads="1"/>
          </p:cNvPicPr>
          <p:nvPr userDrawn="1"/>
        </p:nvPicPr>
        <p:blipFill>
          <a:blip r:embed="rId2">
            <a:lum contras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6015038"/>
            <a:ext cx="2409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465712"/>
            <a:ext cx="9144000" cy="347664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18750" tIns="59376" rIns="118750" bIns="59376" anchor="ctr"/>
          <a:lstStyle/>
          <a:p>
            <a:pPr defTabSz="1187450"/>
            <a:endParaRPr lang="en-GB" sz="2400">
              <a:solidFill>
                <a:srgbClr val="323D43"/>
              </a:solidFill>
              <a:latin typeface="Arial" charset="0"/>
            </a:endParaRPr>
          </a:p>
        </p:txBody>
      </p:sp>
      <p:grpSp>
        <p:nvGrpSpPr>
          <p:cNvPr id="13" name="Group 81"/>
          <p:cNvGrpSpPr>
            <a:grpSpLocks/>
          </p:cNvGrpSpPr>
          <p:nvPr userDrawn="1"/>
        </p:nvGrpSpPr>
        <p:grpSpPr bwMode="auto">
          <a:xfrm>
            <a:off x="467544" y="6473651"/>
            <a:ext cx="8200550" cy="320690"/>
            <a:chOff x="341" y="2"/>
            <a:chExt cx="6041" cy="214"/>
          </a:xfrm>
        </p:grpSpPr>
        <p:pic>
          <p:nvPicPr>
            <p:cNvPr id="14" name="Picture 69" descr="WHO-AR-W-H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2"/>
              <a:ext cx="7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0" descr="WHO-CH-W-H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" y="2"/>
              <a:ext cx="8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1" descr="WHO-EN-W-H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3"/>
              <a:ext cx="6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WHO-SP-W-H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WHO-RU-W-H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2"/>
              <a:ext cx="8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7" descr="WHO-FR-W-H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876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4402237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4402237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979488" indent="-457200">
              <a:buFont typeface="+mj-lt"/>
              <a:buAutoNum type="arabicPeriod"/>
              <a:defRPr/>
            </a:lvl2pPr>
            <a:lvl3pPr marL="1447800" indent="-457200">
              <a:buFont typeface="+mj-lt"/>
              <a:buAutoNum type="arabicPeriod"/>
              <a:defRPr/>
            </a:lvl3pPr>
            <a:lvl4pPr marL="1855788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9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25131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3886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412776"/>
            <a:ext cx="4171950" cy="440223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171950" cy="440223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850" y="332656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8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8" y="273050"/>
            <a:ext cx="3008313" cy="923702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04222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72" y="119675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4947" indent="0">
              <a:buNone/>
              <a:defRPr sz="1200"/>
            </a:lvl2pPr>
            <a:lvl3pPr marL="909891" indent="0">
              <a:buNone/>
              <a:defRPr sz="1000"/>
            </a:lvl3pPr>
            <a:lvl4pPr marL="1364840" indent="0">
              <a:buNone/>
              <a:defRPr sz="900"/>
            </a:lvl4pPr>
            <a:lvl5pPr marL="1819788" indent="0">
              <a:buNone/>
              <a:defRPr sz="900"/>
            </a:lvl5pPr>
            <a:lvl6pPr marL="2274731" indent="0">
              <a:buNone/>
              <a:defRPr sz="900"/>
            </a:lvl6pPr>
            <a:lvl7pPr marL="2729676" indent="0">
              <a:buNone/>
              <a:defRPr sz="900"/>
            </a:lvl7pPr>
            <a:lvl8pPr marL="3184627" indent="0">
              <a:buNone/>
              <a:defRPr sz="900"/>
            </a:lvl8pPr>
            <a:lvl9pPr marL="3639571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1545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4641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641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04664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721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 anchor="b"/>
          <a:lstStyle>
            <a:lvl1pPr algn="l">
              <a:defRPr sz="2000" b="1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04222"/>
          </a:xfrm>
        </p:spPr>
        <p:txBody>
          <a:bodyPr/>
          <a:lstStyle>
            <a:lvl1pPr>
              <a:defRPr sz="32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19675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79396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7445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674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173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4072951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3097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4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149079"/>
            <a:ext cx="8496300" cy="1537345"/>
          </a:xfrm>
        </p:spPr>
        <p:txBody>
          <a:bodyPr lIns="91440"/>
          <a:lstStyle>
            <a:lvl1pPr marL="0" indent="0">
              <a:buFontTx/>
              <a:buNone/>
              <a:defRPr sz="2800">
                <a:solidFill>
                  <a:schemeClr val="accent4">
                    <a:lumMod val="75000"/>
                    <a:lumOff val="25000"/>
                  </a:schemeClr>
                </a:solidFill>
                <a:latin typeface="Rockwell" pitchFamily="18" charset="0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7187-E617-443F-A6C8-EC09922B8914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8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e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7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1.e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3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3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pic>
        <p:nvPicPr>
          <p:cNvPr id="13" name="Picture 8" descr="WHO-EN-BW-H"/>
          <p:cNvPicPr>
            <a:picLocks noChangeAspect="1" noChangeArrowheads="1"/>
          </p:cNvPicPr>
          <p:nvPr userDrawn="1"/>
        </p:nvPicPr>
        <p:blipFill>
          <a:blip r:embed="rId16">
            <a:lum contras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3" y="6015038"/>
            <a:ext cx="2409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465712"/>
            <a:ext cx="9144000" cy="347664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18162" tIns="59082" rIns="118162" bIns="59082" anchor="ctr"/>
          <a:lstStyle/>
          <a:p>
            <a:pPr algn="ctr" defTabSz="1181594" rtl="0"/>
            <a:endParaRPr lang="en-GB" sz="2400" b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9" name="Group 81"/>
          <p:cNvGrpSpPr>
            <a:grpSpLocks/>
          </p:cNvGrpSpPr>
          <p:nvPr userDrawn="1"/>
        </p:nvGrpSpPr>
        <p:grpSpPr bwMode="auto">
          <a:xfrm>
            <a:off x="467544" y="6473651"/>
            <a:ext cx="8200550" cy="320690"/>
            <a:chOff x="341" y="2"/>
            <a:chExt cx="6041" cy="214"/>
          </a:xfrm>
        </p:grpSpPr>
        <p:pic>
          <p:nvPicPr>
            <p:cNvPr id="14" name="Picture 69" descr="WHO-AR-W-H"/>
            <p:cNvPicPr>
              <a:picLocks noChangeAspect="1" noChangeArrowheads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2"/>
              <a:ext cx="7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0" descr="WHO-CH-W-H"/>
            <p:cNvPicPr>
              <a:picLocks noChangeAspect="1" noChangeArrowheads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" y="2"/>
              <a:ext cx="8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1" descr="WHO-EN-W-H"/>
            <p:cNvPicPr>
              <a:picLocks noChangeAspect="1" noChangeArrowheads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3"/>
              <a:ext cx="6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WHO-SP-W-H"/>
            <p:cNvPicPr>
              <a:picLocks noChangeAspect="1" noChangeArrowheads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WHO-RU-W-H"/>
            <p:cNvPicPr>
              <a:picLocks noChangeAspect="1" noChangeArrowheads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2"/>
              <a:ext cx="8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7" descr="WHO-FR-W-H"/>
            <p:cNvPicPr>
              <a:picLocks noChangeAspect="1" noChangeArrowheads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2060"/>
          </a:solidFill>
          <a:latin typeface="Arial Narrow" panose="020B0606020202030204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4947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09891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6484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19788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1207" indent="-341207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  <a:cs typeface="+mn-cs"/>
        </a:defRPr>
      </a:lvl1pPr>
      <a:lvl2pPr marL="807220" indent="-287502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2pPr>
      <a:lvl3pPr marL="1213191" indent="-22747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3pPr>
      <a:lvl4pPr marL="1619168" indent="-22747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4pPr>
      <a:lvl5pPr marL="2047259" indent="-22747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5pPr>
      <a:lvl6pPr marL="2502207" indent="-227473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57153" indent="-227473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12098" indent="-227473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67049" indent="-227473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47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91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840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788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731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676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627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571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3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20" rIns="91040" bIns="45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3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20" rIns="91040" bIns="45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3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40" tIns="45520" rIns="0" bIns="455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Rockwell" pitchFamily="18" charset="0"/>
              </a:defRPr>
            </a:lvl1pPr>
          </a:lstStyle>
          <a:p>
            <a:fld id="{CB85AD58-B448-46A2-803B-F92FA6630C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5188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10373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65563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20751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1388" indent="-341388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  <a:cs typeface="+mn-cs"/>
        </a:defRPr>
      </a:lvl1pPr>
      <a:lvl2pPr marL="807646" indent="-287653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2pPr>
      <a:lvl3pPr marL="1213834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3pPr>
      <a:lvl4pPr marL="1620025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4pPr>
      <a:lvl5pPr marL="2048345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556974"/>
          </a:solidFill>
          <a:latin typeface="Rockwell" pitchFamily="18" charset="0"/>
          <a:ea typeface="MS PGothic" pitchFamily="34" charset="-128"/>
        </a:defRPr>
      </a:lvl5pPr>
      <a:lvl6pPr marL="2503531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58719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13905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69095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88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7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56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751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936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122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31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498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3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3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496" rIns="90992" bIns="45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pic>
        <p:nvPicPr>
          <p:cNvPr id="13" name="Picture 8" descr="WHO-EN-BW-H"/>
          <p:cNvPicPr>
            <a:picLocks noChangeAspect="1" noChangeArrowheads="1"/>
          </p:cNvPicPr>
          <p:nvPr userDrawn="1"/>
        </p:nvPicPr>
        <p:blipFill>
          <a:blip r:embed="rId16">
            <a:lum contras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3" y="6015038"/>
            <a:ext cx="2409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465712"/>
            <a:ext cx="9144000" cy="347664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18162" tIns="59082" rIns="118162" bIns="59082" anchor="ctr"/>
          <a:lstStyle/>
          <a:p>
            <a:pPr defTabSz="1181594"/>
            <a:endParaRPr lang="en-GB" sz="2400">
              <a:solidFill>
                <a:srgbClr val="323D43"/>
              </a:solidFill>
              <a:latin typeface="Arial" charset="0"/>
            </a:endParaRPr>
          </a:p>
        </p:txBody>
      </p:sp>
      <p:grpSp>
        <p:nvGrpSpPr>
          <p:cNvPr id="9" name="Group 81"/>
          <p:cNvGrpSpPr>
            <a:grpSpLocks/>
          </p:cNvGrpSpPr>
          <p:nvPr userDrawn="1"/>
        </p:nvGrpSpPr>
        <p:grpSpPr bwMode="auto">
          <a:xfrm>
            <a:off x="467544" y="6473651"/>
            <a:ext cx="8200550" cy="320690"/>
            <a:chOff x="341" y="2"/>
            <a:chExt cx="6041" cy="214"/>
          </a:xfrm>
        </p:grpSpPr>
        <p:pic>
          <p:nvPicPr>
            <p:cNvPr id="14" name="Picture 69" descr="WHO-AR-W-H"/>
            <p:cNvPicPr>
              <a:picLocks noChangeAspect="1" noChangeArrowheads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2"/>
              <a:ext cx="7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0" descr="WHO-CH-W-H"/>
            <p:cNvPicPr>
              <a:picLocks noChangeAspect="1" noChangeArrowheads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" y="2"/>
              <a:ext cx="8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1" descr="WHO-EN-W-H"/>
            <p:cNvPicPr>
              <a:picLocks noChangeAspect="1" noChangeArrowheads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3"/>
              <a:ext cx="6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WHO-SP-W-H"/>
            <p:cNvPicPr>
              <a:picLocks noChangeAspect="1" noChangeArrowheads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WHO-RU-W-H"/>
            <p:cNvPicPr>
              <a:picLocks noChangeAspect="1" noChangeArrowheads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2"/>
              <a:ext cx="8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7" descr="WHO-FR-W-H"/>
            <p:cNvPicPr>
              <a:picLocks noChangeAspect="1" noChangeArrowheads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670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2060"/>
          </a:solidFill>
          <a:latin typeface="Arial Narrow" panose="020B0606020202030204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4947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09891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6484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19788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1207" indent="-341207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  <a:cs typeface="+mn-cs"/>
        </a:defRPr>
      </a:lvl1pPr>
      <a:lvl2pPr marL="807220" indent="-287502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2pPr>
      <a:lvl3pPr marL="1213191" indent="-22747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3pPr>
      <a:lvl4pPr marL="1619168" indent="-22747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4pPr>
      <a:lvl5pPr marL="2047259" indent="-22747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5pPr>
      <a:lvl6pPr marL="2502207" indent="-227473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57153" indent="-227473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12098" indent="-227473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67049" indent="-227473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47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891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840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788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731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676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627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571" algn="l" defTabSz="45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3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20" rIns="91040" bIns="45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3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20" rIns="91040" bIns="45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3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40" tIns="45520" rIns="0" bIns="455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Rockwell" pitchFamily="18" charset="0"/>
              </a:defRPr>
            </a:lvl1pPr>
          </a:lstStyle>
          <a:p>
            <a:fld id="{CB85AD58-B448-46A2-803B-F92FA6630C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  <p:sldLayoutId id="214748413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5188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10373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65563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20751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1388" indent="-341388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  <a:cs typeface="+mn-cs"/>
        </a:defRPr>
      </a:lvl1pPr>
      <a:lvl2pPr marL="807646" indent="-287653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2pPr>
      <a:lvl3pPr marL="1213834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3pPr>
      <a:lvl4pPr marL="1620025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4pPr>
      <a:lvl5pPr marL="2048345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556974"/>
          </a:solidFill>
          <a:latin typeface="Rockwell" pitchFamily="18" charset="0"/>
          <a:ea typeface="MS PGothic" pitchFamily="34" charset="-128"/>
        </a:defRPr>
      </a:lvl5pPr>
      <a:lvl6pPr marL="2503531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58719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13905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69095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88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7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56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751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936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122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31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498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3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20" rIns="91040" bIns="45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3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520" rIns="91040" bIns="45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3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40" tIns="45520" rIns="91040" bIns="455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40" tIns="45520" rIns="0" bIns="455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Rockwell" pitchFamily="18" charset="0"/>
              </a:defRPr>
            </a:lvl1pPr>
          </a:lstStyle>
          <a:p>
            <a:fld id="{CB85AD58-B448-46A2-803B-F92FA6630C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1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5188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10373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65563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20751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1388" indent="-341388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  <a:cs typeface="+mn-cs"/>
        </a:defRPr>
      </a:lvl1pPr>
      <a:lvl2pPr marL="807646" indent="-287653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2pPr>
      <a:lvl3pPr marL="1213834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3pPr>
      <a:lvl4pPr marL="1620025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4pPr>
      <a:lvl5pPr marL="2048345" indent="-2275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556974"/>
          </a:solidFill>
          <a:latin typeface="Rockwell" pitchFamily="18" charset="0"/>
          <a:ea typeface="MS PGothic" pitchFamily="34" charset="-128"/>
        </a:defRPr>
      </a:lvl5pPr>
      <a:lvl6pPr marL="2503531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58719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13905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69095" indent="-227594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88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7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56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751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936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122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313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498" algn="l" defTabSz="4551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Rockwell" pitchFamily="18" charset="0"/>
              </a:defRPr>
            </a:lvl1pPr>
          </a:lstStyle>
          <a:p>
            <a:fld id="{CB85AD58-B448-46A2-803B-F92FA6630C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3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556974"/>
          </a:solidFill>
          <a:latin typeface="Rockwell" pitchFamily="18" charset="0"/>
          <a:ea typeface="MS PGothic" pitchFamily="34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pic>
        <p:nvPicPr>
          <p:cNvPr id="13" name="Picture 8" descr="WHO-EN-BW-H"/>
          <p:cNvPicPr>
            <a:picLocks noChangeAspect="1" noChangeArrowheads="1"/>
          </p:cNvPicPr>
          <p:nvPr userDrawn="1"/>
        </p:nvPicPr>
        <p:blipFill>
          <a:blip r:embed="rId16">
            <a:lum contras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6015038"/>
            <a:ext cx="24098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465712"/>
            <a:ext cx="9144000" cy="347664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118750" tIns="59376" rIns="118750" bIns="59376" anchor="ctr"/>
          <a:lstStyle/>
          <a:p>
            <a:pPr defTabSz="1187450"/>
            <a:endParaRPr lang="en-GB" sz="2400">
              <a:solidFill>
                <a:srgbClr val="323D43"/>
              </a:solidFill>
              <a:latin typeface="Arial" charset="0"/>
            </a:endParaRPr>
          </a:p>
        </p:txBody>
      </p:sp>
      <p:grpSp>
        <p:nvGrpSpPr>
          <p:cNvPr id="9" name="Group 81"/>
          <p:cNvGrpSpPr>
            <a:grpSpLocks/>
          </p:cNvGrpSpPr>
          <p:nvPr userDrawn="1"/>
        </p:nvGrpSpPr>
        <p:grpSpPr bwMode="auto">
          <a:xfrm>
            <a:off x="467544" y="6473651"/>
            <a:ext cx="8200550" cy="320690"/>
            <a:chOff x="341" y="2"/>
            <a:chExt cx="6041" cy="214"/>
          </a:xfrm>
        </p:grpSpPr>
        <p:pic>
          <p:nvPicPr>
            <p:cNvPr id="14" name="Picture 69" descr="WHO-AR-W-H"/>
            <p:cNvPicPr>
              <a:picLocks noChangeAspect="1" noChangeArrowheads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" y="2"/>
              <a:ext cx="74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0" descr="WHO-CH-W-H"/>
            <p:cNvPicPr>
              <a:picLocks noChangeAspect="1" noChangeArrowheads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" y="2"/>
              <a:ext cx="8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1" descr="WHO-EN-W-H"/>
            <p:cNvPicPr>
              <a:picLocks noChangeAspect="1" noChangeArrowheads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3"/>
              <a:ext cx="6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4" descr="WHO-SP-W-H"/>
            <p:cNvPicPr>
              <a:picLocks noChangeAspect="1" noChangeArrowheads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 descr="WHO-RU-W-H"/>
            <p:cNvPicPr>
              <a:picLocks noChangeAspect="1" noChangeArrowheads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2"/>
              <a:ext cx="8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7" descr="WHO-FR-W-H"/>
            <p:cNvPicPr>
              <a:picLocks noChangeAspect="1" noChangeArrowheads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" y="2"/>
              <a:ext cx="8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750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2060"/>
          </a:solidFill>
          <a:latin typeface="Arial Narrow" panose="020B0606020202030204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002060"/>
          </a:solidFill>
          <a:latin typeface="Arial Narrow" panose="020B0606020202030204" pitchFamily="34" charset="0"/>
          <a:ea typeface="MS PGothic" pitchFamily="34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Rockwell" pitchFamily="18" charset="0"/>
              </a:defRPr>
            </a:lvl1pPr>
          </a:lstStyle>
          <a:p>
            <a:fld id="{CB85AD58-B448-46A2-803B-F92FA6630C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4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  <p:sldLayoutId id="2147484233" r:id="rId13"/>
    <p:sldLayoutId id="214748423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556974"/>
          </a:solidFill>
          <a:latin typeface="Rockwell" pitchFamily="18" charset="0"/>
          <a:ea typeface="MS PGothic" pitchFamily="34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Rockwell" pitchFamily="18" charset="0"/>
              </a:defRPr>
            </a:lvl1pPr>
          </a:lstStyle>
          <a:p>
            <a:endParaRPr lang="en-US" altLang="de-DE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Rockwell" pitchFamily="18" charset="0"/>
              </a:defRPr>
            </a:lvl1pPr>
          </a:lstStyle>
          <a:p>
            <a:fld id="{CB85AD58-B448-46A2-803B-F92FA6630C29}" type="slidenum">
              <a:rPr lang="en-GB" altLang="de-DE">
                <a:solidFill>
                  <a:srgbClr val="323D43"/>
                </a:solidFill>
              </a:rPr>
              <a:pPr/>
              <a:t>‹#›</a:t>
            </a:fld>
            <a:endParaRPr lang="en-GB" altLang="de-DE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3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  <p:sldLayoutId id="214748424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70C0"/>
          </a:solidFill>
          <a:latin typeface="Rockwell" pitchFamily="18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–"/>
        <a:defRPr sz="2400">
          <a:solidFill>
            <a:schemeClr val="tx1"/>
          </a:solidFill>
          <a:latin typeface="Rockwell" pitchFamily="18" charset="0"/>
          <a:ea typeface="MS PGothic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70C0"/>
        </a:buClr>
        <a:buChar char="»"/>
        <a:defRPr sz="2400">
          <a:solidFill>
            <a:srgbClr val="556974"/>
          </a:solidFill>
          <a:latin typeface="Rockwell" pitchFamily="18" charset="0"/>
          <a:ea typeface="MS PGothic" pitchFamily="34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08720"/>
            <a:ext cx="9144000" cy="2448272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latin typeface="Rockwell" panose="02060603020205020403" pitchFamily="18" charset="0"/>
              </a:rPr>
              <a:t>Chapter 4 – SDG </a:t>
            </a:r>
            <a:r>
              <a:rPr lang="en-US" altLang="en-US" sz="3600" dirty="0" smtClean="0">
                <a:latin typeface="Rockwell" panose="02060603020205020403" pitchFamily="18" charset="0"/>
              </a:rPr>
              <a:t>3</a:t>
            </a:r>
            <a:br>
              <a:rPr lang="en-US" altLang="en-US" sz="3600" dirty="0" smtClean="0">
                <a:latin typeface="Rockwell" panose="02060603020205020403" pitchFamily="18" charset="0"/>
              </a:rPr>
            </a:br>
            <a:r>
              <a:rPr lang="en-US" altLang="en-US" sz="3600" dirty="0" smtClean="0">
                <a:latin typeface="Rockwell" panose="02060603020205020403" pitchFamily="18" charset="0"/>
              </a:rPr>
              <a:t/>
            </a:r>
            <a:br>
              <a:rPr lang="en-US" altLang="en-US" sz="3600" dirty="0" smtClean="0">
                <a:latin typeface="Rockwell" panose="02060603020205020403" pitchFamily="18" charset="0"/>
              </a:rPr>
            </a:br>
            <a:r>
              <a:rPr lang="en-US" altLang="en-US" sz="3600" dirty="0" smtClean="0">
                <a:latin typeface="Rockwell" panose="02060603020205020403" pitchFamily="18" charset="0"/>
              </a:rPr>
              <a:t>Ensure </a:t>
            </a:r>
            <a:r>
              <a:rPr lang="en-US" altLang="en-US" sz="3600" dirty="0">
                <a:latin typeface="Rockwell" panose="02060603020205020403" pitchFamily="18" charset="0"/>
              </a:rPr>
              <a:t>healthy lives and promote well-being for all persons with disabilities</a:t>
            </a:r>
            <a:endParaRPr lang="en-US" altLang="en-US" sz="2800" dirty="0">
              <a:solidFill>
                <a:srgbClr val="FFFF66"/>
              </a:solidFill>
              <a:latin typeface="Rockwell" panose="02060603020205020403" pitchFamily="18" charset="0"/>
            </a:endParaRPr>
          </a:p>
        </p:txBody>
      </p:sp>
      <p:sp>
        <p:nvSpPr>
          <p:cNvPr id="264195" name="Rectangle 4"/>
          <p:cNvSpPr>
            <a:spLocks noChangeArrowheads="1"/>
          </p:cNvSpPr>
          <p:nvPr/>
        </p:nvSpPr>
        <p:spPr bwMode="auto">
          <a:xfrm>
            <a:off x="1042988" y="4077072"/>
            <a:ext cx="72009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80000"/>
              </a:spcBef>
              <a:buClr>
                <a:srgbClr val="1E7FB8"/>
              </a:buClr>
            </a:pPr>
            <a:r>
              <a:rPr lang="en-GB" altLang="en-US" sz="2800" dirty="0" smtClean="0">
                <a:solidFill>
                  <a:srgbClr val="000066"/>
                </a:solidFill>
                <a:latin typeface="Rockwell" pitchFamily="18" charset="0"/>
              </a:rPr>
              <a:t>Alarcos Cieza</a:t>
            </a:r>
            <a:br>
              <a:rPr lang="en-GB" altLang="en-US" sz="2800" dirty="0" smtClean="0">
                <a:solidFill>
                  <a:srgbClr val="000066"/>
                </a:solidFill>
                <a:latin typeface="Rockwell" pitchFamily="18" charset="0"/>
              </a:rPr>
            </a:br>
            <a:r>
              <a:rPr lang="en-GB" altLang="en-US" sz="2800" dirty="0" smtClean="0">
                <a:solidFill>
                  <a:srgbClr val="000066"/>
                </a:solidFill>
                <a:latin typeface="Rockwell" pitchFamily="18" charset="0"/>
              </a:rPr>
              <a:t/>
            </a:r>
            <a:br>
              <a:rPr lang="en-GB" altLang="en-US" sz="2800" dirty="0" smtClean="0">
                <a:solidFill>
                  <a:srgbClr val="000066"/>
                </a:solidFill>
                <a:latin typeface="Rockwell" pitchFamily="18" charset="0"/>
              </a:rPr>
            </a:br>
            <a:r>
              <a:rPr lang="en-US" altLang="en-US" sz="3200" b="1" dirty="0" smtClean="0">
                <a:solidFill>
                  <a:srgbClr val="0070C0"/>
                </a:solidFill>
                <a:latin typeface="Rockwell" pitchFamily="18" charset="0"/>
              </a:rPr>
              <a:t>World Health Organization</a:t>
            </a:r>
            <a:endParaRPr lang="en-GB" altLang="en-US" sz="3200" b="1" dirty="0" smtClean="0">
              <a:solidFill>
                <a:srgbClr val="000066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E270-61F3-48F4-AC4F-6E9BAEB81C7C}" type="slidenum">
              <a:rPr lang="en-GB" altLang="de-DE" smtClean="0">
                <a:solidFill>
                  <a:srgbClr val="323D43"/>
                </a:solidFill>
              </a:rPr>
              <a:pPr/>
              <a:t>2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592" y="273206"/>
            <a:ext cx="2739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Alarcos</a:t>
            </a:r>
            <a:r>
              <a:rPr lang="en-GB" sz="2000" b="1" dirty="0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 </a:t>
            </a:r>
            <a:r>
              <a:rPr lang="en-GB" sz="2000" b="1" dirty="0" err="1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Cieza</a:t>
            </a:r>
            <a:endParaRPr lang="en-GB" sz="2000" b="1" dirty="0" smtClean="0">
              <a:solidFill>
                <a:srgbClr val="C00000"/>
              </a:solidFill>
              <a:latin typeface="Rockwell" pitchFamily="18" charset="0"/>
              <a:cs typeface="Arial" pitchFamily="34" charset="0"/>
            </a:endParaRPr>
          </a:p>
          <a:p>
            <a:r>
              <a:rPr lang="en-US" sz="2000" b="1" dirty="0" err="1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Elanie</a:t>
            </a:r>
            <a:r>
              <a:rPr lang="en-US" sz="2000" b="1" dirty="0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 Marks</a:t>
            </a:r>
            <a:endParaRPr lang="en-GB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32138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Nora </a:t>
            </a:r>
            <a:r>
              <a:rPr lang="en-GB" sz="2000" b="1" dirty="0" err="1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Groce</a:t>
            </a:r>
            <a:endParaRPr lang="en-US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010" y="177250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Sophie Mitra</a:t>
            </a:r>
            <a:endParaRPr lang="en-US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0652" y="29605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Leyla Sharafi</a:t>
            </a:r>
          </a:p>
          <a:p>
            <a:r>
              <a:rPr lang="en-US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Akiko Sakaue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3939" y="486711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Jennifer </a:t>
            </a:r>
            <a:r>
              <a:rPr lang="en-GB" sz="2000" b="1" dirty="0" err="1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Madans</a:t>
            </a:r>
            <a:endParaRPr lang="en-US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8268" y="1772816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Jennie Bell</a:t>
            </a:r>
          </a:p>
          <a:p>
            <a:r>
              <a:rPr lang="en-GB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Juliet </a:t>
            </a:r>
            <a:r>
              <a:rPr lang="en-GB" sz="2000" b="1" dirty="0" err="1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Milgate</a:t>
            </a:r>
            <a:endParaRPr lang="en-GB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  <a:p>
            <a:r>
              <a:rPr lang="en-GB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Fred Smith</a:t>
            </a:r>
          </a:p>
        </p:txBody>
      </p:sp>
      <p:pic>
        <p:nvPicPr>
          <p:cNvPr id="9" name="Picture 3" descr="WHO-EN-BW-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981092"/>
            <a:ext cx="2076229" cy="63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4" t="14721" r="3959" b="76459"/>
          <a:stretch/>
        </p:blipFill>
        <p:spPr>
          <a:xfrm>
            <a:off x="3902781" y="764704"/>
            <a:ext cx="1613551" cy="5518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5900" r="74412" b="85280"/>
          <a:stretch/>
        </p:blipFill>
        <p:spPr>
          <a:xfrm>
            <a:off x="6809042" y="981092"/>
            <a:ext cx="1300843" cy="700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75987" b="82760"/>
          <a:stretch/>
        </p:blipFill>
        <p:spPr>
          <a:xfrm>
            <a:off x="494481" y="2172614"/>
            <a:ext cx="2670258" cy="6129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9680" r="70343" b="80802"/>
          <a:stretch/>
        </p:blipFill>
        <p:spPr>
          <a:xfrm>
            <a:off x="3665648" y="2732768"/>
            <a:ext cx="2203912" cy="6614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2" t="38904" r="8264" b="34880"/>
          <a:stretch/>
        </p:blipFill>
        <p:spPr>
          <a:xfrm>
            <a:off x="7182514" y="5267223"/>
            <a:ext cx="831122" cy="1235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22280" r="77562" b="55040"/>
          <a:stretch/>
        </p:blipFill>
        <p:spPr>
          <a:xfrm>
            <a:off x="1076370" y="3394258"/>
            <a:ext cx="1296144" cy="12961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4010" y="2947556"/>
            <a:ext cx="2739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Jerome </a:t>
            </a:r>
            <a:r>
              <a:rPr lang="en-GB" sz="2000" b="1" dirty="0" err="1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Bickenbach</a:t>
            </a:r>
            <a:endParaRPr lang="en-GB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11652" y="1799799"/>
            <a:ext cx="2066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Hannah </a:t>
            </a:r>
            <a:r>
              <a:rPr lang="en-GB" sz="2000" b="1" dirty="0" err="1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Kuper</a:t>
            </a:r>
            <a:r>
              <a:rPr lang="en-GB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0" r="2750" b="22850"/>
          <a:stretch/>
        </p:blipFill>
        <p:spPr>
          <a:xfrm>
            <a:off x="6666276" y="2199909"/>
            <a:ext cx="1665744" cy="74925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419872" y="3429000"/>
            <a:ext cx="2855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Pamela </a:t>
            </a:r>
            <a:r>
              <a:rPr lang="en-US" sz="2000" b="1" dirty="0" err="1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Nabukhonzo</a:t>
            </a:r>
            <a:r>
              <a:rPr lang="en-GB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17991" r="79137" b="71514"/>
          <a:stretch/>
        </p:blipFill>
        <p:spPr>
          <a:xfrm>
            <a:off x="3993492" y="3789040"/>
            <a:ext cx="1548225" cy="104611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360837" y="4867113"/>
            <a:ext cx="2710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Jean-François </a:t>
            </a:r>
            <a:r>
              <a:rPr lang="en-US" sz="2000" b="1" dirty="0" err="1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Trani</a:t>
            </a:r>
            <a:r>
              <a:rPr lang="en-GB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7166" r="24107" b="11202"/>
          <a:stretch/>
        </p:blipFill>
        <p:spPr>
          <a:xfrm>
            <a:off x="4182005" y="5380600"/>
            <a:ext cx="1171197" cy="11517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583257" y="3070535"/>
            <a:ext cx="2104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Cathy Vaughan</a:t>
            </a:r>
            <a:r>
              <a:rPr lang="en-GB" sz="2000" b="1" dirty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0" t="41082" r="27385" b="33620"/>
          <a:stretch/>
        </p:blipFill>
        <p:spPr>
          <a:xfrm>
            <a:off x="7040984" y="3470645"/>
            <a:ext cx="1166519" cy="11305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4" y="5267223"/>
            <a:ext cx="2624111" cy="120295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25593" y="4861503"/>
            <a:ext cx="2759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Rockwell" pitchFamily="18" charset="0"/>
                <a:cs typeface="Arial" pitchFamily="34" charset="0"/>
              </a:rPr>
              <a:t>Facundo Chavez Penillas</a:t>
            </a:r>
            <a:endParaRPr lang="en-US" sz="2000" b="1" dirty="0">
              <a:solidFill>
                <a:srgbClr val="0070C0"/>
              </a:solidFill>
              <a:latin typeface="Rockwell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052736"/>
            <a:ext cx="8496300" cy="55446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Introduction </a:t>
            </a:r>
            <a:r>
              <a:rPr lang="en-US" dirty="0"/>
              <a:t>to the topic  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International </a:t>
            </a:r>
            <a:r>
              <a:rPr lang="en-US" dirty="0"/>
              <a:t>law regarding people experiencing disability		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Situation </a:t>
            </a:r>
            <a:r>
              <a:rPr lang="en-US" dirty="0"/>
              <a:t>of people experiencing disability: status and trends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National </a:t>
            </a:r>
            <a:r>
              <a:rPr lang="en-US" dirty="0"/>
              <a:t>policies/</a:t>
            </a:r>
            <a:r>
              <a:rPr lang="en-US" dirty="0" err="1"/>
              <a:t>programmes</a:t>
            </a:r>
            <a:r>
              <a:rPr lang="en-US" dirty="0"/>
              <a:t> to implement SDG 3 and CRPD 25    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 </a:t>
            </a:r>
            <a:r>
              <a:rPr lang="en-US" dirty="0"/>
              <a:t>agency activity to implement SDG 3 for people experiencing disability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Conclusion </a:t>
            </a:r>
            <a:r>
              <a:rPr lang="en-US" dirty="0"/>
              <a:t>and the way forward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DE9D-4753-4064-8667-7B8F011E1B93}" type="slidenum">
              <a:rPr lang="en-GB" altLang="de-DE" smtClean="0">
                <a:solidFill>
                  <a:srgbClr val="323D43"/>
                </a:solidFill>
              </a:rPr>
              <a:pPr/>
              <a:t>3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052736"/>
            <a:ext cx="8496300" cy="5544616"/>
          </a:xfrm>
        </p:spPr>
        <p:txBody>
          <a:bodyPr/>
          <a:lstStyle/>
          <a:p>
            <a:r>
              <a:rPr lang="en-US" dirty="0" smtClean="0"/>
              <a:t>SDG 3</a:t>
            </a:r>
            <a:r>
              <a:rPr lang="en-US" dirty="0"/>
              <a:t>: Ensure Healthy Lives and Promote Well-Being for All at All </a:t>
            </a:r>
            <a:r>
              <a:rPr lang="en-US" dirty="0" smtClean="0"/>
              <a:t>Ages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Universal Health Coverage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/>
              <a:t>CRPD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States Parties shall take all appropriate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measures to ensure access for persons with disabilities to health services </a:t>
            </a:r>
            <a:r>
              <a:rPr lang="en-US" dirty="0">
                <a:latin typeface="Calibri" panose="020F0502020204030204" pitchFamily="34" charset="0"/>
              </a:rPr>
              <a:t>that are gender-sensitive, including health-related rehabilitation.</a:t>
            </a:r>
          </a:p>
          <a:p>
            <a:r>
              <a:rPr lang="en-GB" dirty="0" smtClean="0"/>
              <a:t>World Report on Disability</a:t>
            </a:r>
          </a:p>
          <a:p>
            <a:pPr lvl="1"/>
            <a:r>
              <a:rPr lang="en-US" dirty="0" smtClean="0"/>
              <a:t>Provides evidence on how persons with disabilities are </a:t>
            </a:r>
            <a:r>
              <a:rPr lang="en-US" dirty="0"/>
              <a:t>prevented from fully realizing their right to health care </a:t>
            </a:r>
            <a:r>
              <a:rPr lang="en-US" dirty="0" smtClean="0"/>
              <a:t>services</a:t>
            </a:r>
          </a:p>
          <a:p>
            <a:r>
              <a:rPr lang="en-GB" dirty="0" smtClean="0"/>
              <a:t>Overview of the chapter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DE9D-4753-4064-8667-7B8F011E1B93}" type="slidenum">
              <a:rPr lang="en-GB" altLang="de-DE" smtClean="0">
                <a:solidFill>
                  <a:srgbClr val="323D43"/>
                </a:solidFill>
              </a:rPr>
              <a:pPr/>
              <a:t>4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the </a:t>
            </a:r>
            <a:r>
              <a:rPr lang="en-US" dirty="0" smtClean="0"/>
              <a:t>topic – 393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412776"/>
            <a:ext cx="8496300" cy="4824536"/>
          </a:xfrm>
        </p:spPr>
        <p:txBody>
          <a:bodyPr/>
          <a:lstStyle/>
          <a:p>
            <a:r>
              <a:rPr lang="en-GB" dirty="0" smtClean="0"/>
              <a:t>There has been decades of soft international law responding to the need to secure access to health services for persons experiencing disability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CRPD is the only hard international legal treaty with respect to </a:t>
            </a:r>
            <a:r>
              <a:rPr lang="en-US" dirty="0" smtClean="0"/>
              <a:t>disability</a:t>
            </a:r>
          </a:p>
          <a:p>
            <a:r>
              <a:rPr lang="en-GB" dirty="0" smtClean="0"/>
              <a:t>SDG 3: </a:t>
            </a:r>
            <a:r>
              <a:rPr lang="en-GB" dirty="0" smtClean="0"/>
              <a:t>All targets are relevant</a:t>
            </a:r>
          </a:p>
          <a:p>
            <a:r>
              <a:rPr lang="en-GB" dirty="0" smtClean="0"/>
              <a:t>Evidence of the impact of the CRPD:</a:t>
            </a:r>
          </a:p>
          <a:p>
            <a:pPr lvl="1"/>
            <a:r>
              <a:rPr lang="en-GB" dirty="0" smtClean="0"/>
              <a:t>WPRO reports shows that more than 50% of countries that have ratified the CRPD have taken steps to improve accessibility to health services for persons with disabilities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DE9D-4753-4064-8667-7B8F011E1B93}" type="slidenum">
              <a:rPr lang="en-GB" altLang="de-DE" smtClean="0">
                <a:solidFill>
                  <a:srgbClr val="323D43"/>
                </a:solidFill>
              </a:rPr>
              <a:pPr/>
              <a:t>5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116632"/>
            <a:ext cx="8496300" cy="1152128"/>
          </a:xfrm>
        </p:spPr>
        <p:txBody>
          <a:bodyPr/>
          <a:lstStyle/>
          <a:p>
            <a:r>
              <a:rPr lang="en-US" dirty="0"/>
              <a:t>International law regarding people experiencing </a:t>
            </a:r>
            <a:r>
              <a:rPr lang="en-US" dirty="0" smtClean="0"/>
              <a:t>disability – 580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836712"/>
            <a:ext cx="8496300" cy="6021288"/>
          </a:xfrm>
        </p:spPr>
        <p:txBody>
          <a:bodyPr/>
          <a:lstStyle/>
          <a:p>
            <a:r>
              <a:rPr lang="en-US" sz="1800" b="1" dirty="0"/>
              <a:t>Health </a:t>
            </a:r>
            <a:r>
              <a:rPr lang="en-US" sz="1800" b="1" dirty="0" smtClean="0"/>
              <a:t>outcomes</a:t>
            </a:r>
          </a:p>
          <a:p>
            <a:pPr lvl="1"/>
            <a:r>
              <a:rPr lang="en-US" sz="1800" dirty="0" smtClean="0"/>
              <a:t>Vulnerability </a:t>
            </a:r>
            <a:r>
              <a:rPr lang="en-US" sz="1800" dirty="0"/>
              <a:t>to the impact of low quality or inaccessible health care </a:t>
            </a:r>
            <a:r>
              <a:rPr lang="en-US" sz="1800" dirty="0" smtClean="0"/>
              <a:t>services</a:t>
            </a:r>
          </a:p>
          <a:p>
            <a:pPr lvl="1"/>
            <a:r>
              <a:rPr lang="en-US" sz="1800" dirty="0" smtClean="0"/>
              <a:t>Shorter </a:t>
            </a:r>
            <a:r>
              <a:rPr lang="en-US" sz="1800" dirty="0"/>
              <a:t>life expectancy, </a:t>
            </a:r>
            <a:r>
              <a:rPr lang="en-US" sz="1800" dirty="0" smtClean="0"/>
              <a:t>higher risk </a:t>
            </a:r>
            <a:r>
              <a:rPr lang="en-US" sz="1800" dirty="0"/>
              <a:t>of developing secondary, co-morbid and age-related health conditions, and </a:t>
            </a:r>
            <a:r>
              <a:rPr lang="en-US" sz="1800" dirty="0" smtClean="0"/>
              <a:t>poorer </a:t>
            </a:r>
            <a:r>
              <a:rPr lang="en-US" sz="1800" dirty="0"/>
              <a:t>self-rated </a:t>
            </a:r>
            <a:r>
              <a:rPr lang="en-US" sz="1800" dirty="0" smtClean="0"/>
              <a:t>health</a:t>
            </a:r>
          </a:p>
          <a:p>
            <a:pPr lvl="1"/>
            <a:r>
              <a:rPr lang="en-GB" sz="1800" dirty="0" smtClean="0"/>
              <a:t>Evidence </a:t>
            </a:r>
            <a:r>
              <a:rPr lang="en-GB" sz="1800" dirty="0" smtClean="0"/>
              <a:t>from </a:t>
            </a:r>
            <a:r>
              <a:rPr lang="en-US" sz="1800" dirty="0" smtClean="0">
                <a:solidFill>
                  <a:srgbClr val="0070C0"/>
                </a:solidFill>
              </a:rPr>
              <a:t>Ethiopia</a:t>
            </a:r>
            <a:r>
              <a:rPr lang="en-US" sz="1800" dirty="0">
                <a:solidFill>
                  <a:srgbClr val="0070C0"/>
                </a:solidFill>
              </a:rPr>
              <a:t>, Malawi, Tanzania and </a:t>
            </a:r>
            <a:r>
              <a:rPr lang="en-US" sz="1800" dirty="0" smtClean="0">
                <a:solidFill>
                  <a:srgbClr val="0070C0"/>
                </a:solidFill>
              </a:rPr>
              <a:t>Uganda</a:t>
            </a:r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b="1" dirty="0"/>
              <a:t>Unmet needs in health care service </a:t>
            </a:r>
            <a:r>
              <a:rPr lang="en-US" sz="1800" b="1" dirty="0" smtClean="0"/>
              <a:t>delivery</a:t>
            </a:r>
          </a:p>
          <a:p>
            <a:pPr lvl="1"/>
            <a:r>
              <a:rPr lang="en-US" sz="1800" dirty="0" smtClean="0"/>
              <a:t>More frequent </a:t>
            </a:r>
            <a:r>
              <a:rPr lang="en-US" sz="1800" dirty="0"/>
              <a:t>need of health care </a:t>
            </a:r>
            <a:r>
              <a:rPr lang="en-US" sz="1800" dirty="0" smtClean="0"/>
              <a:t>services but facing </a:t>
            </a:r>
            <a:r>
              <a:rPr lang="en-US" sz="1800" dirty="0"/>
              <a:t>greater barriers to accessing </a:t>
            </a:r>
            <a:r>
              <a:rPr lang="en-US" sz="1800" dirty="0" smtClean="0"/>
              <a:t>services</a:t>
            </a:r>
            <a:endParaRPr lang="en-US" sz="1800" dirty="0"/>
          </a:p>
          <a:p>
            <a:pPr lvl="1"/>
            <a:r>
              <a:rPr lang="en-GB" sz="1800" dirty="0" smtClean="0"/>
              <a:t>Evidence </a:t>
            </a:r>
            <a:r>
              <a:rPr lang="en-GB" sz="1800" dirty="0" smtClean="0"/>
              <a:t>from </a:t>
            </a:r>
            <a:r>
              <a:rPr lang="en-US" sz="1800" dirty="0" smtClean="0">
                <a:solidFill>
                  <a:srgbClr val="0070C0"/>
                </a:solidFill>
              </a:rPr>
              <a:t>Sri </a:t>
            </a:r>
            <a:r>
              <a:rPr lang="en-US" sz="1800" dirty="0" smtClean="0">
                <a:solidFill>
                  <a:srgbClr val="0070C0"/>
                </a:solidFill>
              </a:rPr>
              <a:t>Lanka, Cameroon, </a:t>
            </a:r>
            <a:r>
              <a:rPr lang="en-US" sz="1800" dirty="0">
                <a:solidFill>
                  <a:srgbClr val="0070C0"/>
                </a:solidFill>
              </a:rPr>
              <a:t>Nepal, Lesotho, Zambia, Malawi and </a:t>
            </a:r>
            <a:r>
              <a:rPr lang="en-US" sz="1800" dirty="0" smtClean="0">
                <a:solidFill>
                  <a:srgbClr val="0070C0"/>
                </a:solidFill>
              </a:rPr>
              <a:t>Mozambique</a:t>
            </a:r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b="1" dirty="0"/>
              <a:t>Barriers to </a:t>
            </a:r>
            <a:r>
              <a:rPr lang="en-US" sz="1800" b="1" dirty="0" smtClean="0"/>
              <a:t>access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hysical</a:t>
            </a:r>
            <a:r>
              <a:rPr lang="en-US" sz="1800" dirty="0"/>
              <a:t>, financial, attitudinal, informational and communication </a:t>
            </a:r>
            <a:r>
              <a:rPr lang="en-US" sz="1800" dirty="0" smtClean="0"/>
              <a:t>barriers</a:t>
            </a:r>
          </a:p>
          <a:p>
            <a:pPr lvl="1"/>
            <a:r>
              <a:rPr lang="en-GB" sz="1800" dirty="0" smtClean="0"/>
              <a:t>Costs of health services</a:t>
            </a:r>
          </a:p>
          <a:p>
            <a:pPr lvl="1"/>
            <a:r>
              <a:rPr lang="en-GB" sz="1800" dirty="0" smtClean="0"/>
              <a:t>Health professionals’ </a:t>
            </a:r>
            <a:r>
              <a:rPr lang="en-GB" sz="1800" dirty="0" smtClean="0"/>
              <a:t>experience</a:t>
            </a:r>
          </a:p>
          <a:p>
            <a:pPr lvl="1"/>
            <a:r>
              <a:rPr lang="en-GB" sz="1800" dirty="0" smtClean="0"/>
              <a:t>Evidence from several studies </a:t>
            </a:r>
            <a:endParaRPr lang="en-US" sz="1800" dirty="0" smtClean="0"/>
          </a:p>
          <a:p>
            <a:pPr lvl="1"/>
            <a:endParaRPr lang="en-US" sz="1800" dirty="0"/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DE9D-4753-4064-8667-7B8F011E1B93}" type="slidenum">
              <a:rPr lang="en-GB" altLang="de-DE" smtClean="0">
                <a:solidFill>
                  <a:srgbClr val="323D43"/>
                </a:solidFill>
              </a:rPr>
              <a:pPr/>
              <a:t>6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44624"/>
            <a:ext cx="8496300" cy="936104"/>
          </a:xfrm>
        </p:spPr>
        <p:txBody>
          <a:bodyPr/>
          <a:lstStyle/>
          <a:p>
            <a:r>
              <a:rPr lang="en-US" sz="2800" dirty="0"/>
              <a:t>Situation of people experiencing disability: status and trends </a:t>
            </a:r>
            <a:r>
              <a:rPr lang="en-US" sz="2800" dirty="0" smtClean="0"/>
              <a:t>– 1191 words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90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124744"/>
            <a:ext cx="8496300" cy="5328592"/>
          </a:xfrm>
        </p:spPr>
        <p:txBody>
          <a:bodyPr/>
          <a:lstStyle/>
          <a:p>
            <a:r>
              <a:rPr lang="en-US" sz="2100" dirty="0"/>
              <a:t>National legislation options for implementing SDGs in light of CRPD </a:t>
            </a:r>
            <a:r>
              <a:rPr lang="en-US" sz="2100" dirty="0" smtClean="0"/>
              <a:t>25</a:t>
            </a:r>
          </a:p>
          <a:p>
            <a:pPr lvl="1"/>
            <a:r>
              <a:rPr lang="en-US" sz="2100" dirty="0" smtClean="0"/>
              <a:t>Six </a:t>
            </a:r>
            <a:r>
              <a:rPr lang="en-US" sz="2100" dirty="0"/>
              <a:t>basic approaches </a:t>
            </a:r>
            <a:r>
              <a:rPr lang="en-US" sz="2100" dirty="0" smtClean="0"/>
              <a:t>to </a:t>
            </a:r>
            <a:r>
              <a:rPr lang="en-US" sz="2100" dirty="0"/>
              <a:t>legally ensure the human right to access health care </a:t>
            </a:r>
            <a:r>
              <a:rPr lang="en-US" sz="2100" dirty="0" smtClean="0"/>
              <a:t>services (review)</a:t>
            </a:r>
          </a:p>
          <a:p>
            <a:pPr marL="1160463" lvl="1" indent="-355600"/>
            <a:r>
              <a:rPr lang="en-US" sz="2100" dirty="0" smtClean="0"/>
              <a:t>Only </a:t>
            </a:r>
            <a:r>
              <a:rPr lang="en-US" sz="2100" dirty="0" smtClean="0">
                <a:solidFill>
                  <a:srgbClr val="0070C0"/>
                </a:solidFill>
              </a:rPr>
              <a:t>Brazil</a:t>
            </a:r>
            <a:r>
              <a:rPr lang="en-US" sz="2100" dirty="0">
                <a:solidFill>
                  <a:srgbClr val="0070C0"/>
                </a:solidFill>
              </a:rPr>
              <a:t>, Bangladesh, Estonia, Ghana, Malawi, and New Zealand</a:t>
            </a:r>
            <a:r>
              <a:rPr lang="en-US" sz="2100" dirty="0"/>
              <a:t> </a:t>
            </a:r>
            <a:r>
              <a:rPr lang="en-US" sz="2100" dirty="0" smtClean="0"/>
              <a:t>have </a:t>
            </a:r>
            <a:r>
              <a:rPr lang="en-US" sz="2100" dirty="0"/>
              <a:t>an explicit law that guarantees access to health care for people with impairments</a:t>
            </a:r>
          </a:p>
          <a:p>
            <a:r>
              <a:rPr lang="en-US" sz="2100" dirty="0"/>
              <a:t>Making local changes in health care provision: case studies</a:t>
            </a:r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HIV</a:t>
            </a:r>
            <a:r>
              <a:rPr lang="en-US" sz="2100" dirty="0"/>
              <a:t> services in </a:t>
            </a:r>
            <a:r>
              <a:rPr lang="en-US" sz="2100" dirty="0">
                <a:solidFill>
                  <a:srgbClr val="0070C0"/>
                </a:solidFill>
              </a:rPr>
              <a:t>Kenya</a:t>
            </a:r>
            <a:r>
              <a:rPr lang="en-US" sz="2100" dirty="0"/>
              <a:t> targeted at people who are </a:t>
            </a:r>
            <a:r>
              <a:rPr lang="en-US" sz="2100" dirty="0" smtClean="0"/>
              <a:t>deaf </a:t>
            </a:r>
            <a:endParaRPr lang="en-US" sz="2100" dirty="0"/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Coronary heart disease </a:t>
            </a:r>
            <a:r>
              <a:rPr lang="en-US" sz="2100" dirty="0"/>
              <a:t>training within learning disabilities services in </a:t>
            </a:r>
            <a:r>
              <a:rPr lang="en-US" sz="2100" dirty="0" smtClean="0">
                <a:solidFill>
                  <a:srgbClr val="0070C0"/>
                </a:solidFill>
              </a:rPr>
              <a:t>UK</a:t>
            </a:r>
            <a:endParaRPr lang="en-US" sz="2100" dirty="0"/>
          </a:p>
          <a:p>
            <a:pPr lvl="1"/>
            <a:r>
              <a:rPr lang="en-US" sz="2100" dirty="0" smtClean="0"/>
              <a:t>Inclusive </a:t>
            </a:r>
            <a:r>
              <a:rPr lang="en-US" sz="2100" dirty="0" smtClean="0">
                <a:solidFill>
                  <a:srgbClr val="0070C0"/>
                </a:solidFill>
              </a:rPr>
              <a:t>eye </a:t>
            </a:r>
            <a:r>
              <a:rPr lang="en-US" sz="2100" dirty="0">
                <a:solidFill>
                  <a:srgbClr val="0070C0"/>
                </a:solidFill>
              </a:rPr>
              <a:t>health </a:t>
            </a:r>
            <a:r>
              <a:rPr lang="en-US" sz="2100" dirty="0" err="1"/>
              <a:t>programmes</a:t>
            </a:r>
            <a:r>
              <a:rPr lang="en-US" sz="2100" dirty="0"/>
              <a:t> in </a:t>
            </a:r>
            <a:r>
              <a:rPr lang="en-US" sz="2100" dirty="0" smtClean="0">
                <a:solidFill>
                  <a:srgbClr val="0070C0"/>
                </a:solidFill>
              </a:rPr>
              <a:t>Pakistan</a:t>
            </a:r>
            <a:endParaRPr lang="en-US" sz="2100" dirty="0"/>
          </a:p>
          <a:p>
            <a:pPr lvl="1"/>
            <a:r>
              <a:rPr lang="en-US" sz="2100" dirty="0">
                <a:solidFill>
                  <a:srgbClr val="0070C0"/>
                </a:solidFill>
              </a:rPr>
              <a:t>Health insurance scheme </a:t>
            </a:r>
            <a:r>
              <a:rPr lang="en-US" sz="2100" dirty="0"/>
              <a:t>in </a:t>
            </a:r>
            <a:r>
              <a:rPr lang="en-US" sz="2100" dirty="0">
                <a:solidFill>
                  <a:srgbClr val="0070C0"/>
                </a:solidFill>
              </a:rPr>
              <a:t>Indonesia</a:t>
            </a:r>
            <a:r>
              <a:rPr lang="en-US" sz="2100" dirty="0"/>
              <a:t> </a:t>
            </a:r>
            <a:r>
              <a:rPr lang="en-US" sz="2100" dirty="0" smtClean="0"/>
              <a:t>for </a:t>
            </a:r>
            <a:r>
              <a:rPr lang="en-US" sz="2100" dirty="0"/>
              <a:t>assistive devices and rehabilitation </a:t>
            </a:r>
            <a:r>
              <a:rPr lang="en-US" sz="2100" dirty="0" smtClean="0"/>
              <a:t>services</a:t>
            </a:r>
            <a:endParaRPr lang="en-US" sz="2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DE9D-4753-4064-8667-7B8F011E1B93}" type="slidenum">
              <a:rPr lang="en-GB" altLang="de-DE" smtClean="0">
                <a:solidFill>
                  <a:srgbClr val="323D43"/>
                </a:solidFill>
              </a:rPr>
              <a:pPr/>
              <a:t>7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116632"/>
            <a:ext cx="8496300" cy="864096"/>
          </a:xfrm>
        </p:spPr>
        <p:txBody>
          <a:bodyPr/>
          <a:lstStyle/>
          <a:p>
            <a:r>
              <a:rPr lang="en-US" sz="2800" dirty="0"/>
              <a:t>National policies/</a:t>
            </a:r>
            <a:r>
              <a:rPr lang="en-US" sz="2800" dirty="0" err="1"/>
              <a:t>programmes</a:t>
            </a:r>
            <a:r>
              <a:rPr lang="en-US" sz="2800" dirty="0"/>
              <a:t> to implement SDG 3 and CRPD 25 </a:t>
            </a:r>
            <a:r>
              <a:rPr lang="en-US" sz="2800" dirty="0" smtClean="0"/>
              <a:t>– 1049 words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35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– Universal Health </a:t>
            </a:r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Tunisia: Social </a:t>
            </a:r>
            <a:r>
              <a:rPr lang="en-US" dirty="0"/>
              <a:t>Dialogue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dirty="0"/>
              <a:t>UNICEF – building health care capacity for persons experiencing </a:t>
            </a:r>
            <a:r>
              <a:rPr lang="en-US" dirty="0" smtClean="0"/>
              <a:t>disability</a:t>
            </a:r>
          </a:p>
          <a:p>
            <a:pPr lvl="1"/>
            <a:r>
              <a:rPr lang="en-US" dirty="0" smtClean="0"/>
              <a:t>Ghana, Azerbaijan, Cambodia and Eritrea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DE9D-4753-4064-8667-7B8F011E1B93}" type="slidenum">
              <a:rPr lang="en-GB" altLang="de-DE" smtClean="0">
                <a:solidFill>
                  <a:srgbClr val="323D43"/>
                </a:solidFill>
              </a:rPr>
              <a:pPr/>
              <a:t>8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116632"/>
            <a:ext cx="8496300" cy="1080120"/>
          </a:xfrm>
        </p:spPr>
        <p:txBody>
          <a:bodyPr/>
          <a:lstStyle/>
          <a:p>
            <a:r>
              <a:rPr lang="en-US" sz="2800" dirty="0"/>
              <a:t>UN agency activity to implement SDG 3 for people experiencing </a:t>
            </a:r>
            <a:r>
              <a:rPr lang="en-US" sz="2800" dirty="0" smtClean="0"/>
              <a:t>disability – 619 words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54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850" y="1196752"/>
            <a:ext cx="8496300" cy="4618261"/>
          </a:xfrm>
        </p:spPr>
        <p:txBody>
          <a:bodyPr/>
          <a:lstStyle/>
          <a:p>
            <a:r>
              <a:rPr lang="en-US" sz="2800" dirty="0"/>
              <a:t>Strengthen legislation and </a:t>
            </a:r>
            <a:r>
              <a:rPr lang="en-US" sz="2800" dirty="0" smtClean="0"/>
              <a:t>policy</a:t>
            </a:r>
            <a:endParaRPr lang="en-US" sz="2800" dirty="0"/>
          </a:p>
          <a:p>
            <a:r>
              <a:rPr lang="en-US" sz="2800" dirty="0"/>
              <a:t>Improve health care coverage and </a:t>
            </a:r>
            <a:r>
              <a:rPr lang="en-US" sz="2800" dirty="0" smtClean="0"/>
              <a:t>affordability</a:t>
            </a:r>
            <a:endParaRPr lang="en-US" sz="2800" dirty="0"/>
          </a:p>
          <a:p>
            <a:r>
              <a:rPr lang="en-US" sz="2800" dirty="0"/>
              <a:t>Train health care </a:t>
            </a:r>
            <a:r>
              <a:rPr lang="en-US" sz="2800" dirty="0" smtClean="0"/>
              <a:t>personnel</a:t>
            </a:r>
            <a:endParaRPr lang="en-US" sz="2800" dirty="0"/>
          </a:p>
          <a:p>
            <a:r>
              <a:rPr lang="en-US" sz="2800" dirty="0"/>
              <a:t>Empower individuals to improve their own </a:t>
            </a:r>
            <a:r>
              <a:rPr lang="en-US" sz="2800" dirty="0" smtClean="0"/>
              <a:t>health</a:t>
            </a:r>
            <a:endParaRPr lang="en-US" sz="2800" dirty="0"/>
          </a:p>
          <a:p>
            <a:r>
              <a:rPr lang="en-US" sz="2800" dirty="0"/>
              <a:t>Improve research and data to monitor, evaluate, and strengthen health </a:t>
            </a:r>
            <a:r>
              <a:rPr lang="en-US" sz="2800" dirty="0" smtClean="0"/>
              <a:t>systems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3DE9D-4753-4064-8667-7B8F011E1B93}" type="slidenum">
              <a:rPr lang="en-GB" altLang="de-DE" smtClean="0">
                <a:solidFill>
                  <a:srgbClr val="323D43"/>
                </a:solidFill>
              </a:rPr>
              <a:pPr/>
              <a:t>9</a:t>
            </a:fld>
            <a:endParaRPr lang="en-GB" altLang="de-DE">
              <a:solidFill>
                <a:srgbClr val="323D4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Conclusion and the way forward </a:t>
            </a:r>
            <a:r>
              <a:rPr lang="en-US" sz="2800" dirty="0" smtClean="0"/>
              <a:t>– 39 words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89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uos_ppt__template_v7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San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7505</TotalTime>
  <Words>458</Words>
  <Application>Microsoft Office PowerPoint</Application>
  <PresentationFormat>On-screen Show (4:3)</PresentationFormat>
  <Paragraphs>83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uos_ppt__template_v7</vt:lpstr>
      <vt:lpstr>2_uos_ppt__template_v7</vt:lpstr>
      <vt:lpstr>1_uos_ppt__template_v7</vt:lpstr>
      <vt:lpstr>3_uos_ppt__template_v7</vt:lpstr>
      <vt:lpstr>4_uos_ppt__template_v7</vt:lpstr>
      <vt:lpstr>5_uos_ppt__template_v7</vt:lpstr>
      <vt:lpstr>6_uos_ppt__template_v7</vt:lpstr>
      <vt:lpstr>7_uos_ppt__template_v7</vt:lpstr>
      <vt:lpstr>8_uos_ppt__template_v7</vt:lpstr>
      <vt:lpstr>Chapter 4 – SDG 3  Ensure healthy lives and promote well-being for all persons with disabilities</vt:lpstr>
      <vt:lpstr>PowerPoint Presentation</vt:lpstr>
      <vt:lpstr>Sections</vt:lpstr>
      <vt:lpstr>Introduction to the topic – 393 words</vt:lpstr>
      <vt:lpstr>International law regarding people experiencing disability – 580 words</vt:lpstr>
      <vt:lpstr>Situation of people experiencing disability: status and trends – 1191 words</vt:lpstr>
      <vt:lpstr>National policies/programmes to implement SDG 3 and CRPD 25 – 1049 words</vt:lpstr>
      <vt:lpstr>UN agency activity to implement SDG 3 for people experiencing disability – 619 words </vt:lpstr>
      <vt:lpstr>Conclusion and the way forward – 39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Christoph Lutz</dc:creator>
  <cp:lastModifiedBy>CIEZA MORENO, Maria Alarcos</cp:lastModifiedBy>
  <cp:revision>568</cp:revision>
  <dcterms:created xsi:type="dcterms:W3CDTF">2008-01-18T13:45:32Z</dcterms:created>
  <dcterms:modified xsi:type="dcterms:W3CDTF">2017-12-14T09:22:02Z</dcterms:modified>
</cp:coreProperties>
</file>