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8" r:id="rId4"/>
    <p:sldId id="259" r:id="rId5"/>
    <p:sldId id="260" r:id="rId6"/>
    <p:sldId id="261" r:id="rId7"/>
    <p:sldId id="264" r:id="rId8"/>
    <p:sldId id="265" r:id="rId9"/>
    <p:sldId id="266" r:id="rId10"/>
    <p:sldId id="267" r:id="rId1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5" autoAdjust="0"/>
    <p:restoredTop sz="94660"/>
  </p:normalViewPr>
  <p:slideViewPr>
    <p:cSldViewPr snapToGrid="0">
      <p:cViewPr varScale="1">
        <p:scale>
          <a:sx n="65" d="100"/>
          <a:sy n="65" d="100"/>
        </p:scale>
        <p:origin x="537" y="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2560" units="cm"/>
          <inkml:channel name="Y" type="integer" max="1440" units="cm"/>
          <inkml:channel name="T" type="integer" max="2.14748E9" units="dev"/>
        </inkml:traceFormat>
        <inkml:channelProperties>
          <inkml:channelProperty channel="X" name="resolution" value="82.84789" units="1/cm"/>
          <inkml:channelProperty channel="Y" name="resolution" value="82.75862" units="1/cm"/>
          <inkml:channelProperty channel="T" name="resolution" value="1" units="1/dev"/>
        </inkml:channelProperties>
      </inkml:inkSource>
      <inkml:timestamp xml:id="ts0" timeString="2017-12-01T07:36:48.389"/>
    </inkml:context>
    <inkml:brush xml:id="br0">
      <inkml:brushProperty name="width" value="0.2" units="cm"/>
      <inkml:brushProperty name="height" value="0.4" units="cm"/>
      <inkml:brushProperty name="color" value="#00FFFF"/>
      <inkml:brushProperty name="tip" value="rectangle"/>
      <inkml:brushProperty name="rasterOp" value="maskPen"/>
      <inkml:brushProperty name="fitToCurve" value="1"/>
    </inkml:brush>
  </inkml:definitions>
  <inkml:trace contextRef="#ctx0" brushRef="#br0">94 243 0,'22'0'328,"0"0"-313,22 0 1,-22 0-16,22-22 16,-22 22-16,0-45 15,0 45-15,0 0 16,-22-22-16,23 22 16,-1 0-1,22 0 1,-22 0 31,0 0 31,0 0-31,0 0 15,0 0 16,0 0-46,23 0-1,-23 0 0,0 0-15,0 0 31,0 0-32,0 0 1,0 0-1,22 0 1,-22 0-16,0 0 31,0 0-15,1 0 0,-1 0-16,0 0 15,0 0-15,22 0 16,-22 0-1,0 0 1,0 0 15,0 0-15,0 0 31,45 22-32,-45-22-15,0 0 16,0 0-16,0 0 63,22 0-48,-22 0 1,0 0 15,0 0 0,1 0-15,-1 23 0,0-23-1,0 0-15,22 0 16,-22 0-1,-22 22-15,22-22 16,0 0 31,0 0-31,0 0-16,1 0 15,-23 22-15,44-22 16,-22 0-16,0 0 31,0 0-15,0 0 15,0 0-15,-22 22 15,22-22 0,22 0-15,-22 22 15,1-22-15,-23 22-1,22-22-15,0 0 16,-22 44-1,22-44-15,0 0 32,44 22-32,-44-22 15,-22 22-15,22-22 16,0 0-16,1 0 16,21 0 15,-44 22 0,22-22-15,0 0 31,0 23-32,0-23 1,-22 22 15,22-22-15,-22 22-1,22-22-15,22 44 16,-22-22-16,1-22 16,-23 22-16,22-22 15,0 22 1,44 0-1,-44 0 1,0 45-16,0-45 16,0-22-16,0 22 15,23 0-15,-23 0 16,0 22-16,0-22 16,0 0-16,-22 0 31,22-22-16,-22 22 17,22-22-17,-22 23-15,22-1 16,22 22-16,-22-44 16,-22 22-16,23 0 15,-23 0 1,22 0-1,-22 0-15,22 0 16,-22 22 15,22-21 1,-22-1-17,22-22-15,-22 22 16,44 0-1,-44 0 1,0 0 0,22-22-16,0 44 31,-22-22-15,22 0-1,0 0 32,1-22-31,-23 23-1,22-1-15,22 0 16,-22-22 0,-22 22-16,22 22 15,-22-22-15,22-22 16,-22 22-1,22-22 1,-22 22 0,22 0-1,0 0 17,-22 0-17,44 23 1,-44-23-1,23 0 1,-23 0 0,22-22 1671,0 0-1687,0 0 16,0 0-1,0 0-15,0 0 16,22 0 0,-22 0 31,0 0-32,1 0 32,-46 0 469,1 0-251,22-22-265,-44 22 16,22-22 0,0 22-1,22-44 16,-22 44-15,0-23-16,0 23 31,0-22-31,0 22 32,-23 0 514,23 0-530,22 22 0,-22-22-16,0 0 15,0 45 1,0-23 0,22 0-1,-22-22-15,-22 0 16,44 22-1,-22-22 1,22 22 0,-22-22-1,-1 22 1,1-22 15,22 22-15,-22 22-1,0-44 1,22 22 0,-44-22-16,22 23 15,0-23 1,0 22 0,22 0 15,-22-22-16,0 0 17,-1 22-17,23 0-15,-44-22 16,44 44 0,-22-44-1,0 22 1,0 0-1,0 0 1,22 0 31,-22-22-16,0 22-15,0 1-1,-22-1 1,21-22 0,23 44-1,-22-22-15,0-22 16,22 22 0,-22 0-16,0 0 15,0-22 16,22 22 1,-44 0-17,22-22 1,0 45 0,22-23-16,-22-22 15,22 22 1,-23-22-1,23 22 1,-22-22-16,0 22 16,22 0-1,-44-22-15,22 22 16,0 22 0,22-22 15,-22-22-16,22 22 48,-22-22-47,0 22-1,22 1 1,-22-23-1,-23 22 1,45 0 15,-22 22-15,0-44 0,22 22-1,-22 0 1,22 0-1,-22-22 1,22 22 31,0 0-31,-22 0-1,0 1 1,22 21 15,0-22-15,-22 0 15,22 0-15,-44-22-1,22 22 1,-1 0-1,23 0-15,-22-22 16,22 44-16,-22-44 16,22 22-1,-22-22 1,22 23 0,-22-23-16,22 22 15,-44 0-15,22 0 16,0 0-1,0 22-15,0-22 16,0-22-16,22 22 16,-23-22-16,23 22 15,-44-22 17,22 0-17,22 22 16,-22 1 1,22-1-17,-22-22 1,22 44 0,-22-44-1,22 22 16,-22-22-31,22 22 16,-22-22 0,22 22-1,-44-22 1,44 22 0,-23-22-1,23 22 1,-22 0-1,0 0 17,22 23-17,-22-45-15,0 22 16,0 0 0,0 0-16,-22 0 15,22 0 1,22 0-1,-22-22 1,22 44 15,-22-44 1,22 22-17,-23-22-15,23 22 16,-22-22-16,22 23 15,-22-23 1,22 22 78,-44-22-79,44 22 1,-22-22 0,22 22 15,-22-22-15,22 44-1,-22-44 1,22 22-1,-22-22 1,22 22 0,-22 0 15,0 0 0,-23 0-15,45 0 15,-22-22-31,22 23 47,-22-23-31,0 44-1,0-22-15,0 0 16,0 0-16,-22 0 15,44 0 1,-22-22-16,22 22 16,0 22 15,0-21 78,0-1-93,-22-22 15,22 22-15,-23-22-1,23 22 1,-22 0-16,0 0 16,22 22 15,-22-22-15,0 0-1,22 0 1,0 0 46,-44-22-62,44 23 32,-22-23 30,22 22-62,0 22 16,-22-44 62,22 22-63,-22 0 32,22 0-31,-22-22 0,22 22-1,0 0 1,-23-22-1,23 22 32,-22-22-15,22 22-17,0 23 16,-44-45-15,44 22 0,0 0 77,-22-22-77,0 22 15,22 0 16,-22-22 78,0 0-47,22 22 141,-22 0 484,22-44 1391,0 0-2094,0 0 16,0 0-1,0 0 1,0-22-16,0 21 15,0 1-15,0 0 16,0-22-16,0 22 16,0-22-16,0 22 15,0 0 1,0 0 0,0-1-1,0 1 1,0 0-16,0-22 31,0 22-15,0 0-1,0 0 1,0 0 0,0-44-16,0 43 15,0 1-15,0 0 16,0 0-16,0 0 15,0-44-15,0 44 16,0 0-16,0 0 16,0-1-16,0 1 15,0 0 1,0-22 0,0 22-1,0 0-15,0 0 16,0 0-16,0 0 15,0 0 1,0-23-16,0 23 16,0-22-16,0-22 15,0 22-15,0 22 16,0-45 0,0 45-16,0-22 15,0 0-15,0 22 16,0 0-16,0 0 15,0 0 1,0 0-16,0-1 16,0-43-1,0 44-15,0 0 16,0-22-16,0 0 16,0-1-16,0 23 15,0-44 1,0 44-16,0-22 15,0-22-15,0 44 16,0-1-16,0 1 16,0 0-16,0 0 15,0 0 1,0-22 0,22 22-1,-22 0 1,0 0-16,0 0 15,0-1 1,0 1-16,0-22 16,0 22-1,0 0-15,0 0 16,0 0 0,0 0-1,0 0 16,0-22-15,0-1-16,0 23 16,0 0-16,22 0 15,-22-22-15,0 22 16,0 0 0,0 0-16,0 0 15,0-1 1,22 1-16,-22-44 15,0 44-15,0 0 16,0 0-16,0-44 16,0 44-16,0-1 15,0 1-15,22 0 16,-22 0 0,0 0-16,0-22 15,0 22-15,0-22 16,0 22-16,0-1 15,0-21-15,0 22 16,0-22-16,0 22 16,0 0-16,0-22 15,0 22-15,0 0 16,0-1-16,0 1 16,0 0-16,0 0 15,0 0 1,0-22-16,0 22 15,0 0 17,0 0-17,0 0 1,0-1-16,0 1 16,0-22-16,0 22 15,0 0-15,0 0 16,0 0-16,0 0 15,0 0-15,0-22 16,0 21-16,0 1 16,0 0-16,0 0 31,0 0-15,0 0-16,0-22 31,0 22 16,0 0-32,0 0 17,0-1 14,0 1-14,0 0 15,0 0-32,0-22 1,0 22-1,0 0 1,0 0-16,0 0 16,0 0-16,0 0 15,-22 22-15,22-45 16,0 23-16,0 0 16,0 0-1,0 0 1,-22 0 15,22 0 0,-22 22-15,22-44 31,-22 44-32,22-22 1,0-1 15,-22 23 1,22-22-17,-44 22 1,21-22-1,23 0 1,-22 22-16,22-22 16,0 0-16,-22 22 15,22-44 1,-22 22-16,22 0 31,0 44 563,0 22-594,0-22 16,0 0-16,0 0 15,0 22-15,0-22 16,0 45-16,0-23 15,0 22-15,0-44 0,0 0 32,0 0 46,0 23-47,0-23-15,0 0-1,0 0 1,0 0 15,0 0 0,0 0-15,0 22 15,22-44-15,-22 22-16,0 0 31,0 1-31,0-1 16,0 22-1,0 0-15,0-22 16,0 0 0,0 0-1,0 0-15,0 0 16,0 1-16,0 21 16,0-22-1,0 0 1,0 0-1,0 0 32,0 0-15,22-22-17,-22 22-15,0 22 16,0-22-1,0 1-15,0-1 32,0 0-1,0 0-15,0 0-1,0 22 16,0-22 1,0 0-17,0 0 1,0 0 0,0 1-16,22-1 31,-22 0-31,0 22 15,0-22 1,0 0 0,0 0-1,0 22 1,0 0-16,0-21 16,0-1-1,0 0 1,0 0-16,0 0 15,0 0 1,45 22-16,-45-22 16,0 0-1,0 0 1,0 1 0,0-1-16,0 0 15,0 22 1,0-22-1,0 0-15,0 0 16,0 0 0,0 0-1,0 0 1,0 0 0,0 23-1,0-23 16,22 0-15,-22 0 0,0 0-1,0 0 1,0 0 0,0 22-16,0-22 15,0 1 1,0-1-1,0 0 1,0 0-16,0 0 16,0 22-1,0-22-15,0 0 16,22 0 0,-22 0-1,0 0 1,0 1-16,0 21 15,0-22-15,22 22 16,-22-22-16,0 0 16,0 22-16,0-22 15,0 1-15,0-1 16,0 0 0,22 0-1,-22 0 16,0 22-15,0-22 0,0 0-1,0 0-15,0 0 16,0 0-16,0 1 16,0 21-1,0-22 16,0 0 1,0 0-1,0 0 0,0-88 219,0 44-250,0-22 31,0-23-31,0 23 16,0-22-16,0 44 16,-22-44-16,22 43 15,-22 1-15,22 0 0,0 0 0,0 0 16,0 0 15,-44 22-31,44-44 0,0 22 16,0 0 31,-22 22-16,-1-22-15,23-1-16,-22 1 15,22-44 1,0 44-1,-22 0-15,22 0 94,-22 0-78,22 0 31,0 0 500,0-23-547,0 23 15,0 0 63,0 0 47,0 0 32,0 0-111,0 0-14,0-22 15,0 22-47,0 0 15,0-1 16,0 1-15,22 0-16,-22 0 16,0-22-16,0 22 15,0 0 1,0 0 0,0 0-1,0 0-15,0 0 16,0 66 265,0 22-265,0-44-16,0 22 15,0-22-15,0 45 16,0-45-16,0 0 0,0 44 0,0-44 16,0 0-16,0 0 15,0 0 16,0 0-15,0 1 0,22-23-1,-22 44-15,0 0 16,0-22-16,0 0 16,22 44-16,-22-44 15,0 23-15,0-23 16,0 22-16,0-22 15,0 0 1,0 0-16,0 0 16,0 0-1,0 0 1,0 23-16,0-23 16,0 0-1,0 0 1,0 0-1,0 0 17,0 0 15,0 22-32,0-22 1,0 0 109,0 0-78,0 1-32,0-1 1,0 0 15,0 0 0,0 22-15,0-22 0,0 0-1,0 0 1,0 0 0,0 0-1,0 1-15,0 21 16,0-22-1,0 0-15,0 0 16,23 0 0,-23 0 31,0 0-16,0 22-16,0-22-15,0 1 16,0-1 0,0 0-1,0 0 1,0 0 0,0 0 30,0 22-30,0-22 15,0 0 1,0 0-1,0 1-16,0-1 1,0 0 47,0 22-48,0-22 1,0 0 15,0 0 16,0 0-16,0 0-15,0 0 31,44-22-32,-44 45 17,0-23-1,0 0-16,0 0 1,0 0 0,0 0-1,0 0 32,0 22-16,0-22-15,0 0 15,0 1 1,0-1-17,0 0 32,0 0-31,0 0 15,0 22-15,0-22-1,22 0 1,-22 0-1,0 0 1,0 0 47,0 1-48,0 21 1,0-22 15,0 0 16,0 0-31,0 0 46,0 0-15,0-44 250,0 0-282,0-44 1,0 44-16,0 0 16,0-1-16,0 1 15,0 0-15,-44 22 16,44-22-16,0-22 31,0 22-31,0 0 16,0 0-1,0 0-15,0 0 16,0 0 0,0-23-16,0 23 15,0 0 1,0 0 0,0 0-1,0 0 48,-22 0-48,22-22 32,-23 44 0,23-22-16,-22 22 79,0 0-63,22 44 93,0-22-124,0 0-1,0 0 1,0 0 0,0 0-1,0 0-15,0 22 16,0-21 15,0-1 0,0 0 16,22-22-31,-22 22 46,0 0-30,0 0 46,0 22-16,0-22-46,0 0 0,0 0 15,0 0 16,0 1-16,0-1 31,0 22-30,0-22-17,0 0 17,0 0-17,0 0 16,22-22 594,-22-22-609,23 0 0,-23 0-16,0-22 15,44 0-15,-22-23 16,0 1-16,0 44 16,22-22-16,-22-22 15,0-1-15,22 45 16,-21 0-16,-23 0 15,22-44-15,0 44 16,0-23-16,22 23 16,-22-22-16,0 0 15,0 22-15,0-44 16,0 44-16,23-23 16,-23-21-16,44 44 15,-66-44 1,66 44-16,-44-45 15,67 1-15,-45 0 16,-22 0-16,44 44 16,-44 0-16,45-45 15,-45 45-15,0 0 16,0 0-16,0 0 16,44 0-16,-44-22 15,0 22-15,0-1 16,-22 1-16,45 22 15,-1-22-15,-22 0 16,0 0 0,66-44-16,-66 44 15,23 0-15,-1-22 16,0 21-16,-22-43 16,22 66-16,-44-22 15,22 22 1,0 0-16,0-22 15,0 22 1,1-22-16,-1 0 16,22 0-1,-22 22 1,0-22-16,0 22 16,0-22-16,0 22 15,0-45 1,45 45-16,-45-22 15,22 0-15,0 0 16,-22 22-16,22-22 16,-22-22-16,0 22 31,23 22-15,-45-22-16,22 22 15,0-22-15,0 22 16,0 0 15,-22-22-15,0-1 31,22 23-16,-44 23 203,-44 43-218,44-22-16,-45 22 15,1 45-15,0-23 16,-89 111-16,89-133 16,22 0-16,-22-22 15,-1 23-15,45-45 16,0 22 0,22-22-16,-44-22 15,44 22 1,-22-22-1,66 0 173,-22 0-79,0-22-46,-22-44-48,22 44-15,0 0 16,-22 0 0,0-1-16,22 23 15,-22-66 1,45 0-16,-23 22 16,0-22-16,22-1 15,-22 45-15,-22 0 16,22 0-16,-22 0 15,22 22-15,-22-22 16,0-22-16,22 22 16,0-1-16,23-21 15,-23 22-15,0-22 16,-22 22-16,22 22 16,-22-22-16,22 0 31,0 0-16,22 22 1,-44-22 0,22 22-16,-22-22 15,22-23-15,0 45 16,-22-22 0,23 22-1,-23-22 1,22 22-1,0-22 1,0 22 31,22-22-16,-22 22-31,0-22 16,0 0-1,0-22-15,0 44 16,1-22 15,21 22 1,-44-23-32,22 23 15,0-22-15,0 22 16,0-22-16,0 22 15,0 0-15,-22-22 16,44 22 0,-22-22 15,1 22-31,-1-22 16,0 22-16,0-44 15,0 44 32,-22-22-31,44 22-1,-22-22 1,0 0-16,22 22 16,-44-22-16,23 22 46,-1 0-30,-22-23 0,44 1-16,-22 22 15,0 0 32,0 0 0,-22-44-31,22 44 31,-44 22 328,0-22-360,0 22-15,-44 23 16,44-23-16,-1-22 15,1 66-15,-22-44 16,22 0-16,0 0 16,0 0-16,0-22 15,22 44-15,-22-44 16,22 22-16,-22-22 16,22 23-16,-45-1 15,23-22 1,0 22-16,0 0 15,0 0-15,22 22 16,-22-44-16,22 22 16,-22-22-16,22 22 31,-44-22-15,44 22 15,-22-22 31,22 22-15,-22-22-31,22 23 31,-22-23 78,22 22-125,-23-22 15,1 44 1,0-44 0,0 22 30,-22 0-30,22 0 0,0-22-1,0 22 1,0 0-16,0 0 16,-1-22-16,-21 22 15,0 23-15,-22 21 16,44-66-16,0 22 15,0 0-15,0-22 16,22 22-16,-45-22 16,23 0-16,0 22 15,-22-22 1,22 22-16,-22-22 16,44 22-16,-22-22 15,0 0-15,22 45 16,-23-45-1,1 0-15,22-23 110,0-21-95,0 22-15,0 0 16,-22-44-16,22 44 16,0 0-16,0 0 15,0-45-15,0 45 16,0-22-16,0 22 16,0-44-16,0 22 15,0 21-15,0-21 16,0 22-16,0-22 15,0 22-15,0 0 16,0-22-16,0 22 16,22-67-16,0 1 15,23 0-15,-23 21 16,22-43-16,-44 88 16,0-22-16,0 21 15,22 1-15,-22 0 16,0-44-1,0 44-15,0 0 16,0 0 0,22 0-1,-22-22 1,0 21 0,22-21-16,-22 22 15,22-22-15,-22 0 16,44 22-16,-21-45 15,-23 45-15,22 0 16,-22-22-16,22 44 16,-22-22-16,0 44 125,0 0-110,-22 0 17,0 0-17,22 0-15,-67 23 16,1 21-16,-22 0 15,21 23-15,1 21 16,-44-22-16,-45 67 16,89-45-16,0-43 15,-1-1-15,45-22 16,0-22-16,0 22 16,0-22-16,-22 0 31,22-44 31,22-22-46,-22 22-16,0 0 16,22-22-16,-23 22 15,1-22-15,0 22 16,-22 22-16,22-23 15,22 1-15,-22 22 16,22-22-16,-22 0 16,22 0-1,-22 22 1,22-44-16,0 22 16,0 0-16,-22 0 15,0-23 1,22 1-1,0 22-15,0 0 16,0 0-16,0 0 16,-45 0-16,23 0 15,0-22 1,0 44 15,22-22 0,-22-1-15,0 23 0,22-22-16,-22 0 15,22 0-15,-44 0 16,44-22-16,-22 44 16,22-22-1,0 0 1,0 0 15,-22 0-15,22-1-1,0 1 1,0 0 0,0-22-1,-23 22 16,23 0-31,-22 0 32,22 0-1,0 0 0,-22 22-15,22-22-1,-22-23-15,22 23 16,-44 0-16,44 0 16,-22 22-16,0-22 62,22 0-46,-22 0-1,22-22 1,-22 22-16,22 0 16,-22 22-1,22-23 48,-23 1-48,23 0-15,0 0 16,-22 22 0,22-44-1,0 22-15,-44 22 32,44-22-17,44 22 220,-22 0-235,23 0 15,-23 0 1,22 22-16,44 22 15,-66-22-15,23-22 16,-23 22-16,44-22 16,-22 22-16,0 23 15,0-45-15,23 22 16,-45 0-16,22-22 16,-22 22-16,0-22 15,22 22-15,-22-22 16,0 0-1,-22 22-15,23-22 16,-1 44-16,44-44 16,-44 22-16,0-22 15,22 0-15,-22 22 16,22-22-16,-21 0 16,-1 22-16,0 1 15,0-23 1,0 0-16,0 0 15,22 22 1,-22 0 0,0-22-1,0 0 1,-22 44 0,23-44-1,-1 0 1,-22 22-16,22-22 15,0 0 1,22 22-16,-44 0 16,22-22-1,0 0 1,-22 22-16,22-22 16,0 0-16,-22 22 15,22-22-15,0 22 16,23-22-16,-23 45 15,0-45-15,0 22 16,0-22-16,0 22 16,0-22-16,22 22 15,-22-22 1,-22 22 0,23-22-16,-1 22 15,0 0-15,0-22 16,0 22-16,22 22 15,-44-22 1,22-22 0,0 0-1,-22 23 1,22-23 0,0 0-16,0 22 15,1-22 1,-1 22 15,22-22-15,-22 0-1,0 0 1,-22 22 0,22-22-16,0 0 15,0 0 157,-22 22-156,-22-22 140,0 0-140,0 0-1,-44 0-15,22 0 16,-23-22-16,-109-22 15,65 22-15,23-23 16,-45 23-16,23-22 16,-67 22-16,89-22 15,-23 22-15,23 22 16,22-44-16,-23 44 16,67 0-16,-44-23 15,44 23-15,-22 0 16,-22 0-16,43 0 15,1-22-15,0 22 16,0 0-16,-66 0 16,66 0-16,-44 0 15,21 0-15,-21 0 16,22 0-16,-67 0 16,89 0-16,-22 0 15,22 0-15,0 0 16,0 0-16,44 0 140,0 0-108,-22 89 186,0-67-202,0 88-16,0 23 16,0-23-16,0 23 15,0-45-15,0 0 16,0-21-16,0-23 16,22 22-16,-22-44 15,22 0-15,-22 0 16,0 23-1,0-23 1,0 0-16,44 0 16,-44 22-16,0-22 15,0 44-15,0-21 16,0 21-16,0-44 16,23 44-16,-23-22 15,0 45-15,0-45 16,0-22-16,0 22 15,0 22-15,0-44 16,0 1-16,0-1 16,0 0-1,0 0 1,22 22-16,-22-22 16,0 0-1,0 0-15,0 0 16,0 0-1,0 0-15,0 23 16,0-23 0,0 0-16,0 0 15,22 0 1,-22 0 0,0 0-1,22 0 16,-22 22-15,22-44-16,-22 23 16,0-1 15,0 0-15,0 0-1,44-22-15,-44 22 16,0 0-1,0 22 1,0-22 0,22 0 31,-22 0-32,0 0-15,0 1 16,0-1 46,0 22-46,0-22 0,0 0-1,0 0-15,0 0 16,0 0-1,0 0 1,0 23 0,-44-23-1,44 0-15,-22 0 16,22 0 343,0-44-15,0 0-297,0 0-31,0-23-16,0 23 15,0 0-15,0-22 16,0-22-16,0 44 15,0 0-15,0 0 16,0-1-16,-22-21 16,22 22-16,0 0 15,0 0-15,0 0 16,0 0-16,0 0 16,0-22-1,0 22 1,0-1-1,-22 1 1,22 0-16,0 0 109,0 0-77,0 0 15,0-22-32,-22 44 16,0 0-15,-1 0 15,-21 0-15,22 0 15,22 22-15,-22-22-1,22 22 1,0 0 0,0 0 15,0 0-15,0 0-1,0 0 1,0 1-16,0 43 15,0-44-15,0 0 16,-22 0-16,22 44 16,0-44-16,0 23 15,0-23-15,0 22 16,0-22-16,-22 0 16,22 0-1,0 0 16,0 0 94,22-22 157,0 0-267,0 0 1,22 0 78,-44-22-63,22-44-31,1 22 16,43-67-16,-22 67 15,0-22-15,0-45 16,-22 67-1,45-22-15,-45 44 16,0-44-16,22-1 16,22 1-16,-44 22 15,0-22-15,23-1 16,-23 23-16,0-22 16,22-44-16,22 65 15,-44-21-15,45-44 16,-1 21-16,-22-21 15,0 66-15,0-67 16,-22 45-16,-22 44 16,23 0-16,-23 0 15,44 0-15,-44 0 16,22 0 0,-22-1-16,22-21 15,-22 22 1,22 0-1,-22 0 1,0 0-16,22 0 16,-22-44-16,0 43 15,22-21-15,22-66 16,-44 88-16,0-22 16,22 22-16,-22-23 15,0 23-15,0 0 31,0 0-31,0 0 16,0 0-16,0 0 16,0-22 15,-22 44 31,0 0-46,-22 0 0,22 0-1,0 0 17,0 22-17,0 0-15,-67 22 16,-21 22-16,-23 45 15,-21 65-15,43-109 16,23-45-16,66 0 16,-22 0-16,22 0 15,0 22 1,0-44-16,-1 22 16,1-22-1,0 0-15,-22 0 94,22-44-78,0 22-1,22 0 1,-22 0-1,22 0 1,-22 0-16,0 0 16,0-23-16,22 23 15,-23 0 1,23 0 62,0 0-62,0 0-1,0 0-15,-44 22 16,44-44-16,0 22 16,22 22 155,0 66-155,1 0-16,-23 22 16,44-21-16,-44-23 15,0 66-15,22-65 16,-22 21-16,0-44 16,0 0-16,0 44 15,0-44-15,0 0 16,0 0-1,22-22 17,0 0-17,0-22 1,22-44 0,-22-22-16,45-23 15,-23-65-15,-22 87 16,0 67-16,-22-22 15,0 0-15,0 22 16,0 0-16,0 0 16,22-23-1,-22 23 1,0 0-16,44-22 16,-44 0-16,0 22 15,22 0-15,-22 0 16,0 44 124,0 0-140,0 22 16,0 0-16,0 45 16,0-23-16,0 22 15,0 0-15,0 23 16,0 21-16,-44-43 16,44-1-16,0-22 15,0-21-15,-22 21 16,22 0-16,0-44 15,0 22-15,0 23 16,0-23-16,0 22 16,0-44-16,0 0 15,0 44-15,0-43 16,0 21-16,0 66 16,0-21-16,0-45 15,0-22-15,0 44 16,0-22-16,0 0 15,0-22 1,0 1-16,0-1 16,0 0-1,0 0-15,0 0 16,0 22 15,0-22 0,0-66 126,0 22-142,0-22 17,0 22-32,0-67 15,44-132-15,-22 67 16,-22 21-16,0 1 15,44-1-15,-44-43 16,0 109-16,0 45 16,0 0-16,0 0 15,23 0 1,-23 0 0,0 0-1,0-22 1,0 22-1,0-1 1,0 1 15,-23 22 32,-21 22-32,44 1-15,-22 21-16,22 0 15,-22-22-15,22 44 16,-22-22-16,-22 23 16,22 65-16,-22 1 15,22-23-15,22-22 16,-23-21-16,23-23 15,0-22-15,0 22 16,0-22-16,0 0 16,0 0 15,0 1-15,0-1 30,0 0-30,0 22 234,0-22-219,0 0-15,-44 0 125,44 0-126,0 0 126,0-66-63,0 22-78,0-22 16,0 22-16,-22 0 15,22 0-15,0-23 16,0-21-16,0 44 15,0-44-15,0 22 16,0-45-16,0 23 16,0 22-16,22-22 15,-22-1-15,0 23 16,0-22-16,0 44 16,22-44-16,-22 21 15,22-43-15,-22-22 16,45 21-16,-45 23 15,66-22-15,-44-23 16,-22 67-16,44-22 16,-44 44-16,22-45 15,-22 45-15,0 0 16,22 0 0,-22 0-16,0-22 15,0 0-15,22 0 16,-22 21-16,0 1 15,22-22 1,-22 22 0,0 0-16,0 0 15,0 0 1,0 0-16,0 0 16,0-45-1,0 45-15,0 0 16,0 0-16,0 0 15,0 0-15,0-22 16,0 22-16,0 0 16,0 0-1,0-1-15,0 1 16,45 22-16,-45-22 16,0-22-16,22 66 156,0 0-141,22 0-15,66 45 16,-43-1-16,-23-44 16,66 88-16,-43-87 15,-1 43-15,-22-44 16,-22-22-16,22 66 16,-22-66-16,-22 22 15,45 0-15,-23 0 16,44 23-16,-44-1 15,44 0-15,-44 0 16,45 0-16,-1-22 16,-44 45-16,0-45 15,22 0-15,-22 0 16,0 0-16,-22 22 16,22-44-16,1 22 15,-1 0 1,-22 0-1,22 0 1,-22 1 0,44-23-16,-44 22 15,0 22 17,-22-44 14,0 0-30,0 0-16,0 0 16,-1 0-1,1 0 17,0-22-17,-22 22 1,-22 0-16,-45 0 15,-21 0-15,-45 0 16,45 0-16,43 0 16,45 0-16,-66 0 15,21 0-15,23 0 16,22 0-16,-22 0 16,21 22-16,1 0 15,22-22-15,0 0 63,0 0-16,0 0 15,22-22-46,-22 22-1,0 0 1,22-22-16,-44 22 16,22-44-16,-1 44 15,23-23-15,-22 23 16,0-22-1,0 22 1,0-22-16,0 22 16,-22 0-1,22 0-15,22-22 16,-22 22 15,0-22 0,22 0-15,-23-22 0,1 22-16,22 0 15,-22 22 1,22-22-16,-44 22 16,22-22-16,0-1 31,0 1 47,0 22-62,22-44-1,22 44 204,0 0-125,0 0-79,66 0-15,-21 22 16,21-22-16,-66 22 16,44 0-16,1 23 15,-45-45-15,0 22 16,0-22-16,-22 22 15,22 0 1,0 0-16,0 0 16,44 44-1,-44 1-15,23-45 16,-23 22-16,44 0 16,-22 0-16,0 0 15,-22-22-15,1 1 16,-1-23-16,0 22 15,0-22-15,0 22 32,0-22-17,22 0-15,-22 22 16,0-22-16,22 22 16,1 22-16,-1-44 15,22 22-15,-44-22 16,0 22-16,22-22 15,23 0-15,-45 0 16,0 0-16,0 0 16,0 0-1,22 0 1,-22 0-16,22 22 16,-21-22-16,43 0 15,-44 0-15,0 0 16,44 0-16,-44 0 15,0 0 17,1 0-17,-1 0 1,22 0-16,22 0 16,-44-22-16,0 22 15,0 0-15,22 0 16,-21 0-16,-1 0 62,-44 0 235,-45 66-281,-21 1-1,-22-1-15,21-44 16,-21 44-16,21 1 16,-109 21-16,109-22 15,23-44-15,0 0 16,22-22-16,21 22 16,-21-22-16,22 45 15,0-45 1,22 22-16,-22 0 15,0 0-15,-44-22 16,44 22-16,22 0 16,-22-22-16,-1 22 15,1 22 1,0-44-16,-44 0 16,66 22-16,-22-22 15,0 23-15,0-23 16,0 22-16,0-22 15,22 22 1,-23 0 31,-21-22-31,44 22-1,-22-22 1,22 44-1,-22-44 79,22 22-78,-22 0-16,0 0 15,0-22-15,22 22 16,-44 45 47,44-45-48,-22 22-15,0-22 16,-1 22-16,23 0 15,-22-22 17,22 1 15,-22-1-47,22 44 15,-66 22-15,22-22 16,44-43-16,0-1 15,-22-22-15,44 0 94,22 0-63,-22 0 1,-22-22-17,22 22-15,-22-23 16,22 1-16,0 0 16,45-44-1,-45 0-15,0 44 16,0-22-16,44-1 15,45-43-15,-45-22 16,22 43-16,-22-21 16,45-22-16,43-45 15,-43 44-15,-45 45 16,-22 22-16,23-22 16,43-45-16,-88 89 15,44-44-15,-44 44 16,23 0-16,21-44 15,0-1-15,-44 23 16,45 0-16,-45-22 16,44 44-16,-44 0 15,0-1-15,22 1 16,-22 0-16,0-22 16,0 22-1,1 0-15,43 0 16,-44 0-16,0 0 15,-22-23-15,22 45 16,-22-22 31,22 22-31,-22-22-16,-22 22 218,22 22-171,-22-22-31,22 45 15,-22-45-15,-22 0 109,44 22-125,-22-22 15,0 22 1,-1 0 0,1-22-16,0 22 15,22 0-15,-66 22 16,0 0-16</inkml:trace>
</inkml:ink>
</file>

<file path=ppt/ink/ink2.xml><?xml version="1.0" encoding="utf-8"?>
<inkml:ink xmlns:inkml="http://www.w3.org/2003/InkML">
  <inkml:definitions>
    <inkml:context xml:id="ctx0">
      <inkml:inkSource xml:id="inkSrc0">
        <inkml:traceFormat>
          <inkml:channel name="X" type="integer" max="2560" units="cm"/>
          <inkml:channel name="Y" type="integer" max="1440" units="cm"/>
          <inkml:channel name="T" type="integer" max="2.14748E9" units="dev"/>
        </inkml:traceFormat>
        <inkml:channelProperties>
          <inkml:channelProperty channel="X" name="resolution" value="82.84789" units="1/cm"/>
          <inkml:channelProperty channel="Y" name="resolution" value="82.75862" units="1/cm"/>
          <inkml:channelProperty channel="T" name="resolution" value="1" units="1/dev"/>
        </inkml:channelProperties>
      </inkml:inkSource>
      <inkml:timestamp xml:id="ts0" timeString="2017-12-01T07:35:00.081"/>
    </inkml:context>
    <inkml:brush xml:id="br0">
      <inkml:brushProperty name="width" value="0.2" units="cm"/>
      <inkml:brushProperty name="height" value="0.4" units="cm"/>
      <inkml:brushProperty name="color" value="#00FFFF"/>
      <inkml:brushProperty name="tip" value="rectangle"/>
      <inkml:brushProperty name="rasterOp" value="maskPen"/>
      <inkml:brushProperty name="fitToCurve" value="1"/>
    </inkml:brush>
  </inkml:definitions>
  <inkml:trace contextRef="#ctx0" brushRef="#br0">2960 1457 0,'0'-24'31,"0"-1"1,-25 1 155,25-26-156,0 25 32,-24 25-48,24-25 1,-48 0 78,48 1 78,-24 24-172,0 0 125,24-25-110,-25 25 63,0 0-46,25-24 30,-24 24-46,24-50-1,-24 50 1,24-24 62,-49 24-62,25-25 109,0 25 0,24-24-125,-24 24 15,0-26 48,0 26-32,-1-25 79,-24 25-79,49-24 31,-24 24-46,0 0 0,24-50-1,-25 50-15,25-24 16,-24 24 62,24-25-62,-24 25 234,0 0-235,24-24 1,-48 24-1,23 0 64,74 0 717,-25 0-780,-24 24 0,24 1-1,-24 24 48,24-49-48,-24 25 173,24-25-172,1 0-1,-25 24 95,24-24-1,-24 25 16,49 1-78,-25-2 0,1-24-32,-25 25 1,0 24 46,24-49-46,-24 25 0,24-25-16,-24 24 93,24-24-77,-24 25 0,24-25-16,-24 24 47,49 1-1,-25-25 17,-24 25-47,24-25-1,-24 50-15,24-50 47,1 25-31,0-1 15,-50-48 672,25-26-703,-25 50 31,25-25 1,-24 25-17,24-25-15,-24 25 16,24-25-16,-49 25 15,49-24-15,-24 24 16,24-25-16,-24 1 16,0-26 15,0 26-15,0-1-1,-1 1 1,25-2-1,-49 26 1,49-25 0,-24 25-1,24-24 1,-24-26 0,-1 50 15,25-24-16,25 73 564,-1-24-470,25-1-62,-25 1-32,1-25 1,-25 26 0,24-26 31,-24 24 62,24-24-93,0 25 93,0-25-62,-48 0 375,0 0-422,0 0 15,0-25 1,24 1-16,-25 24 16,25-26-16,-49 1 15,25 25-15,0-24 16,-1-26-1,1 50 1,24-24 0,-24 24-16,0-25 15,-24 25 17,48-24-32,-25 24 15,1 0 1,-1-25-1,1 25 95,24-25 109,-24 25-204,0 0 1,-49 0-1,49 0 1,24-24 0,-49 24-16,25-25 15,-49 25-15,0-50 16,25 25-16,-25 25 16,0-49-16,24 24 15,-23 1-15,48 24 16,-49-49-16,49 49 15,-1-25-15,1 25 16,-1-25-16,1 25 16,-24 0-1,48-25 17,-24 25-1,0 0 0,24-25-15,-25 25-1,1-25 1,0 25 0,-1-24-16,-24 24 15,25 0 1,24-49-1,-24 49 17,0-25-1,0 25-15,0 0 30,-1 0-14,25-25-17,-48 25 1,24-24-16,-1 24 16,0 0-16,1-25 15,0 25 16,0-24-15,0 24 0,-25 0-1,25 0 1,0 0 78,0-25-79,-1 25 17,25-26-17,-25 26 1,25-49-1,-24 49 17,24-25 46,-48 25-16,24-24-15,0 24-31,-1 0 15,1-25 0,0 25-15,0-24 0,-26 24 15,26 0 359,0 0-390,0 0 32,0 0 30,0 0-15,-1 0 16,1 0-32,-24 0-16,24 0 79,24-25 203,-26 25-172,52 0 516,22 0-501,-24 0-124,0 0 15,1 0 0,-1 0-15,0 0 31,0 0-16,0 0-15,-24 25-1,50-25 64,-26 0-33,0 0 33,0 24-64,-24 1 1,24-25-1,1 0-15,-1 24 79,24-24-1,-24 0-63,0 50 1,1-50 78,0 0-63,-25 24-31,24-24 62,0 0-46,-24 26 0,49-26-16,-25 0 78,0 0-63,-24 25-15,48-25 79,-24 24-79,26-24 15,-26 0-15,0 25 16,0-25-1,1 24-15,-1-24 16,0 0-16,0 25 16,24-25-1,-23 49 1,-1-49-16,1 0 16,48 25-16,-49-25 15,0 0-15,0 0 16,-24 24-1,24-24-15,0 25 16,1-25 0,-1 0-1,-24 25-15,49-25 16,-25 0 0,-24 25-1,25-25-15,-1 0 16,-24 50-16,24-50 15,0 0 1,0 24 0,25-24-1,-25 25 1,0-1 0,1-24-16,24 0 15,-49 25 1,48-25-16,-48 25 15,24-25 1,0 0 15,-24 24-31,24-24 16,1 0 15,-1 0 0,-24 49-31,24-49 32,-24 26-17,49-26 17,-25 0-1,1 25-16,-1-1 1,0-24 0,0 0-1,-24 25 1,24-25 0,1 25-16,23-25 15,-48 24 16,24-24-15,1 0-16,-25 25 16,24-25-1,1 0 1,-25 49-16,24-49 16,0 0 15,-24 25-31,48-25 31,-24 24-15,1-24 31,-1 25-32,0-25 1,-24 26-1,25-26-15,-1 0 32,25 24-17,-25-24 17,-24 25-32,24-25 46,-24 49 408,24-49-439,-24 25 63,24-1-31,1-24 63,-25 25-110,24-1 15,-24 1 63,48-25-62,-48 25 109,25 25-94,0-25 32,-1-1-32,-24 1 0,24-25 94,-24 24-94,24-24 48,-24 25-48,24-25 31,-24 25 251,-24 24-313,-24 0 15,-1-23-15,-48 72 16,24-24-16,49-49 16,-24 50-16,-26-2 15,-47 26-15</inkml:trace>
</inkml:ink>
</file>

<file path=ppt/ink/ink3.xml><?xml version="1.0" encoding="utf-8"?>
<inkml:ink xmlns:inkml="http://www.w3.org/2003/InkML">
  <inkml:definitions>
    <inkml:context xml:id="ctx0">
      <inkml:inkSource xml:id="inkSrc0">
        <inkml:traceFormat>
          <inkml:channel name="X" type="integer" max="2560" units="cm"/>
          <inkml:channel name="Y" type="integer" max="1440" units="cm"/>
          <inkml:channel name="T" type="integer" max="2.14748E9" units="dev"/>
        </inkml:traceFormat>
        <inkml:channelProperties>
          <inkml:channelProperty channel="X" name="resolution" value="82.84789" units="1/cm"/>
          <inkml:channelProperty channel="Y" name="resolution" value="82.75862" units="1/cm"/>
          <inkml:channelProperty channel="T" name="resolution" value="1" units="1/dev"/>
        </inkml:channelProperties>
      </inkml:inkSource>
      <inkml:timestamp xml:id="ts0" timeString="2017-12-01T07:35:04.503"/>
    </inkml:context>
    <inkml:brush xml:id="br0">
      <inkml:brushProperty name="width" value="0.2" units="cm"/>
      <inkml:brushProperty name="height" value="0.4" units="cm"/>
      <inkml:brushProperty name="color" value="#00FFFF"/>
      <inkml:brushProperty name="tip" value="rectangle"/>
      <inkml:brushProperty name="rasterOp" value="maskPen"/>
      <inkml:brushProperty name="fitToCurve" value="1"/>
    </inkml:brush>
  </inkml:definitions>
  <inkml:trace contextRef="#ctx0" brushRef="#br0">22-2 0,'0'22'140,"0"23"-124,0 21-16,0 66 16,0-43-16,0-1 15,0-22-15,0 23 16,0 43-16,0-43 16,0-23-16,0-44 15,0 0-15,0 0 16,0 22-16,0-22 15,0 0 17,0 1-17,22-23 79,-22-23-63,22-43-31,-22 22 0,0-22 16,44-23-16,-44 23 16,0 22-1,0-22-15,0-1 16,22 23-16,-22-22 15,0 22-15,0-22 16,0-1-16,22 23 16,22-22-16,-22 44 15,-22-44-15,0 43 16,22 23-16,-22-22 16,0 44 109,0 67-125,0 43 15,0-21-15,0-23 16,0 45-16,0-45 15,0 44-15,0-65 16,0-23 0,0 22-16,0-22 15,0 1-15,0-23 16,0 0-16,23-22 62,-1 0-46,0 0 0,0 0-16,110-44 15,-43-23-15,21 1 16,-22 0-16,23-1 16,21-43-16,-65 88 15,43-22-15,-66 22 16,23 0-16,-1-23 15,-22 45-15,22 0 16,-44 0-16,0-22 16,1 22-16,43-22 15,-22 22-15,22-44 16,23 22-16,65-22 16,-110 22-16,67 0 15,-89 0 1,0 22-16,0 0 15,-44 0 64,0 0-64,0 0 1,-22 0-1,-1 0-15,-21 0 16,44 22-16,-66 0 16,21 44-16,23-66 15,-22 44-15,0-22 16,22 45-16,-23-45 16,1 0-16,0 44 15,0-22-15,-23-22 16,1 44-16,22-21 15,-1-23-15,45 0 16,-44 0-16,44-22 16,0 22-16,0-22 15,22 44 17,-22-44-32,22 22 15,-22-22-15,-1 44 16,23-21-16,-44-1 15,22 22-15,0-22 16,0 0-16,0 22 16,0 0-16,22-22 15,-44 0-15,22 1 16,22-1-16,-22 0 31,22 0 0,-23 0 16,23 22-15,-22-22-17,22-66 95,0 0-110,0 0 15,0-23-15,0-21 16,0 66-16,0-44 15,0 22-15,0-23 16,0 45-16,0-44 16,0 44-16,0 0 15,0 0-15,0 0 16,0-1-16,0 1 16,0-22-1,0 0 1,0 22-16,0 0 15,0 0-15,0-44 16,0 43-16</inkml:trace>
</inkml:ink>
</file>

<file path=ppt/ink/ink4.xml><?xml version="1.0" encoding="utf-8"?>
<inkml:ink xmlns:inkml="http://www.w3.org/2003/InkML">
  <inkml:definitions>
    <inkml:context xml:id="ctx0">
      <inkml:inkSource xml:id="inkSrc0">
        <inkml:traceFormat>
          <inkml:channel name="X" type="integer" max="2560" units="cm"/>
          <inkml:channel name="Y" type="integer" max="1440" units="cm"/>
          <inkml:channel name="T" type="integer" max="2.14748E9" units="dev"/>
        </inkml:traceFormat>
        <inkml:channelProperties>
          <inkml:channelProperty channel="X" name="resolution" value="82.84789" units="1/cm"/>
          <inkml:channelProperty channel="Y" name="resolution" value="82.75862" units="1/cm"/>
          <inkml:channelProperty channel="T" name="resolution" value="1" units="1/dev"/>
        </inkml:channelProperties>
      </inkml:inkSource>
      <inkml:timestamp xml:id="ts0" timeString="2017-12-01T07:35:18.645"/>
    </inkml:context>
    <inkml:brush xml:id="br0">
      <inkml:brushProperty name="width" value="0.35278" units="cm"/>
      <inkml:brushProperty name="height" value="0.35278" units="cm"/>
      <inkml:brushProperty name="color" value="#ED1C24"/>
      <inkml:brushProperty name="fitToCurve" value="1"/>
    </inkml:brush>
  </inkml:definitions>
  <inkml:trace contextRef="#ctx0" brushRef="#br0">3347 1972 0</inkml:trace>
  <inkml:trace contextRef="#ctx0" brushRef="#br0" timeOffset="195802">34 2502 0,'23'0'1594,"-1"0"-1594,22 0 16,-22 0-1,0 0 1,0 0 31,0 0-16,-22 22-15,22-22-1,0 0 64,0 0 202,23 22-125,-23-22-78,0 0-47,0 0 48,0 0 14,0 0-61,-22 22-17,22-22 1,22 0 62,-22 0-62,0 0 46,1 0 63,-1 0-31,0 0-63,0 0 32,22 0-32,-22 0 16,0 0-32,0 0 17,0 0 30,0 0-46,0 0 93,23 0-78,-45 23 1,22-23 77,0 0 32,0 0-16,-22 22 15,22-22-124,0 0 93,0 0-62,0 0 0,22 0-31,-21 0 109,-1 0-125,-22 22 78,22-22-63,0 0 1,-22 44 62,22-44-62,0 0-16,22 0 47,-22 0-16,-22 22-16,22-22 64,0 0-33,0 0 142,1 0-157,-1 0 47,-22 22-62,44-22 0,-22 0-16,0 0 15,0 0 16,0 0 1,-22 22-17,22-22 17,0 0-17,23 0 16,-45 22 32,22-22-47,0 0 15,0 0 16,0 0-32,-22 22 32,22-22-31,0 0 31,0 0 0,22 0-32,-22 0 1,-22 22-16,22-22 15,1 0 32,-1 0-31,0 0 15,-22 45 63,22-45-78,22 0 46,-44 22-15,22-22-31,0 0 109,0 22-47,0 0 109,0-22-62,1 0-47,21 22-62,-22-22 0,-22 22-16,22-22 15,0 0-15,-22 22 16,22-22-1,-22 44 1,22-44-16,0 0 47,-22 22-16,44-22 0,-22 0 79,-22 22-63,23-22 0,-1 23-1,0-23-30,-22 22 78,22-22-79,-22 22 79,22-22-78,0 22 124,22 0-108,-22 22 15,0-44-16,-22 22-16,22-22 95,-22 22 15,23-22 62,-1 0-62,-22 22-125,22-22 16,22 0 0,-44 22-16,22-22 46,0 22-30,0-22-16,-22 23 16,22-23-16,0 0 62,-22 44-46,22-44-1,-22 22 1,45-22 234,-23 22 31,0-22-140,-22 22-125,22-22 15,-22 22 0,22-22 94,0 22-31,0-22-16,-22 22-62,44-22-1,-22 0 63,0 44-46,1-44 30,-23 23 94,22-23-140,-22 22 93,22-22-109,0 22 63,-22 0-32,22-22-31,-22 22 141,44-22-141,-22 22 62,0-22 79,-22 44-47,22-22-63,0-22 63,0 22-63,1-22 109,21 0 282,-44 22-187,22-22-220,0 22 48,0-22-32,-22 23 63,22-23 46,-22 22 32,22-22-156,-22 22 46,22 22-46,22-44-16,-44 22 16,0 0-16,23-22 15,-23 22 32,22 0-31,0-22 328,-22 22-329,0 0 407,22-22-391,-22 45 94,0-67 594,0-133-703,0 22-16</inkml:trace>
  <inkml:trace contextRef="#ctx0" brushRef="#br0" timeOffset="202647">57 139 0,'0'22'375,"0"0"-375,0 0 16,0 22 0,0-22-16,0 0 15,22 1 32,-22-1-47,0 0 16,22-22-16,-22 22 15,0 22-15,22-22 16,-22 0-16,0 0 16,22 0-1,-22 0 1,0 1 46,0 21-46,44-22 0,-44 0-1,0 0 48,0 0-32,0 0-15,0 0-1,0 0 79,0 22-78,0-21 31,0-1-16,0 0 0,0 0 47,0 0-62,0 0-1,0 22 17,0-22-1,0 0-15,0 0-1,0 1 1,0-1-1,0 0-15,0 22 16,0-22 0,0 0-1,22 0-15,-22 0 16,0 44-16,0-43 16,0-1-16,0 0 15,0 0 1,0 0-1,22 0 1,-22 0 15,0 22-15,0-22 0,0 0-1,0 1-15,0-1 16,0 0-16,0 0 15,0 22-15,0-22 16,0 0 0,0 0-1,0 0 1,0 0 0,0 0-1,0 23 16,0-23-15,0 0-16,0 0 16,0 0-1,0 0 1,0 0-16,0 22 31,0-22 47,0 1-62,0-1 296,0 0-233,0 0-64,0 0 1</inkml:trace>
  <inkml:trace contextRef="#ctx0" brushRef="#br0" timeOffset="208460">79 338 0,'0'22'313,"0"0"-282,0 0-15,0 0 46,0 22-30,0-22 14,0 0-14,0 0 61,0 1-77,0-1 93,-22-22-93,22 22 0,0 22-1,0-22 110,0 0-125,0 0 94,-23-22-94,23 22 63,0 0-48,0 0 1,0 0 62,0 23-62,0-23 15,0 0-31,0 0 78,0 0-62,0 0 140,0 0-141,0 22 64,0-22-48,0 1 0,0-1 0,0 0 1,0 0-1,0 0-16,0 22 17,0-22-17,0 0 1,0 0-16,0 0 16,0 0 46,0 1-31,0 21 1,0-22-17,0 0 16,0 0 1,0 0-17,0 0 1,0 0 15,0 0 16,0 23-31,0-23 15,0 0 16,0 0-16,0 0-15,0 0-1,0 0 32,0 22-31,0-22-1,0 0 1,0 0 15,0 1 1,0-1-1,0 0-16,0 22 1,0-22 62,0 0 16,0 0-63,0 0 0,0 0-15,0 0 0,0 23-1,0-23 1,0 0 15,0 0 16,0 0 62,23 0 782,-1-22-563,44 0-281,-22 0-47,66 0 0,-21 0 0,43-44 16,-21 44-16,-23 0 15,0-22-15,1 22 16,88 0-16,-67 0 16,-22 0-16,1 0 15,-67 0-15,66 0 16,-66 0-16,0 0 15,22 0 64</inkml:trace>
  <inkml:trace contextRef="#ctx0" brushRef="#br0" timeOffset="217039">12 95 0,'45'0'109,"-23"0"-93,0 0 62,0 0-47,0 0-31,0 0 63,0 0 31,-22 22-32,44-22 16,-22 0 47,-22 22-125,22 0 0,0-22 516,1 0-485,-1 0-15,0 22 62,22-22-78,-22 0 47,0 0 31,0 0 63,0 0-95,-22 22 17,22-22-47,0 0 77,1 0 79,21 0-109,-22 0-63,0 0 172,0 44-157,0-44 79,0 0-94,0 0 16,44 0-1,-43 0-15,-23 22 16,22-22-16,0 0 31,0 0 0,22 0-15,-22 0 0,0 22 30,0-22-46,0 0 16,0 0 0,1 0-1,21 0-15,-22 0 16,0 0 0,0 0-1,0 0 1,0 0-1,0 0 1,0 0 0,22 23-1,-21-23 1,-1 0 0,0 0-1,0 0-15,0 22 16,0-22-1,22 0 17,-22 0-17,0 0 1,0 22-16,1-22 16,-1 0-16,0 0 15,22 0 32,-44 22-31,22-22-1,0 0 1,0 0-16,-22 22 16,22-22-1,0 0 16,0 0-15,23 0 0,-23 0-16,0 0 15,-22 44 1,22-44 0,0 0-1,0 0 1,0 22-1,0-22-15,22 0 16,-44 22 0,22-22-1,1 0 1,-1 22 15,0-22-31,0 0 16,0 22-1,-22 1 1,44-23-16,-22 0 16,-22 22-1,22-22-15,0 0 16,0 44 0,0-22-1,1-22 1,21 0-16,-22 22 15,0-22 1,-22 22 15,22-22-15,0 0 0,-22 22-1,-22-22 235,44 22 16,0 0-266,0 22 15,45-21-15,-45-23 16,44 22-16,-44-22 16,0 0-16,-22 22 15,22-22-15,0 0 16,0 0 0,-22 22-16,22-22 15,0 22-15,45 22 16,-45-44-1,44 0-15,-44 22 16,0-22-16,0 22 16,0-22-16,1 22 15,-1-22-15,44 22 16,-44 23 0,0-45-16,0 22 15,0-22-15,22 22 16,-22-22 15,-22 22-15,23 0-1,-1 0 63,0 0-46,0-22-1,-22 22-15,22-22-16,-22 44 15,44-44 1,-44 22-1,22 1 1,-22-1 0,22-22-1,0 0 17,-22 22-17,22 0 1,1 0-16,-1 22 15,22-44 1,-44 22-16,22-22 16,-22 22-1,22 0-15,0-22 16,-22 22-16,22-22 16,0 23-1,-22-1-15,22 22 16,0-44-16,-22 22 15,45 0-15,-23 0 16,0 0-16,0-22 16,0 22-16,0 0 15,0-22-15,22 44 16,-22-21-16,0-23 16,-22 22-16,23-22 15,-1 22-15,0 0 31,0 0-15,22-22 0,-44 22-1,22-22 1,-22 22 0,22-22-16,0 44 15,0-44-15,0 22 16,0-22-16,-22 22 15,23-22 1,21 23 0,-22-23 15,0 22 63,0-22-79,-22 22 1,22-22-16,0 0 16,44 44-16,-66-22 15,23-22-15,-1 0 16,-22 22-1,22-22-15,0 0 16,-22 22-16,44-22 16,-22 0-16,-22 22 15,22-22 48,0 0-48,-22 22 1,22-22 31,0 22-31,0-22-1,1 0-15,21 45 16,-22-45-1,0 0 79,0 0-78,-22 22 15,22-22-15,0 0-16,0 0 31,-22 22-31,44-22 16,-21 0 15,-1 0-16,0 0 17,0 0-17,0 0 1,0 0 0,22 0 77,-22 0-77,0 0 15,0 0-15,0 0 46,1 0-46,-23-22 15,22 22 47,-22-45 0</inkml:trace>
  <inkml:trace contextRef="#ctx0" brushRef="#br0" timeOffset="228056">5711 2303 0,'0'-22'110,"-22"44"452,-22-22-546,44 45-16,-23-45 16,23 22-16,-22-22 31,0 22 0,0 0-15,0-22 31,22 22 156,-22-22-188,0 0 17,22 22 14,0 0 158,-44-22-189,22 0 32,22 22-47,-22-22 16,22 44 93,-23-44-93,23 22 31,-22-22-32,0 0 16,22 23-15,-22-1 78,22 0-79,-44-22 1,44 22 265,-22-22-265,0 22 0,0-22 46,0 44-31,0-22 47,0-22-62,22 22 0,-45-22 77,45 22-77,-22-22 0,22 22 62,-22-22-47,22 22 203,-22-22-218,22 23 78,-22-23-79,22 44 64,-22-44-64,22 22 110,0 0-78,-22-22 47,22 22-79,-44-22 1,44 22 78,-22-22-79,-1 0 17,23 22 46,-22-22-63,0 0 64,22 22-64,-22 22 1,0-44 62,22 23-62,0-1-1,-22-22 16,22 22 16,-44-22 297,44 22-328,-22-22-1,22 22 17,-22-22 61,0 0-77,22 22 0,-22-22-16,22 22 93,-23-22-61,23 44-17,0-22 313,0 0-296,0 0 186,-22-22-186,22 23-32,0-1 93,0 0 1,-44-22 31,44 44-109,0-22-1,-22-22 95,22 22-95,-22-22 1,0 0 265,22 22-265,0 0 62,-22-22-62,0 0-1,22 22-15,0 0 16,-22-22-1,22 45 64,-45-45-64,23 22 48,0 0-48,0-22 17,22 22-32,-22-22 62,22 22 157,-22-22-219,22 22 15,-22 0 95,-22 22-95,44-22 1,0 0 109,-22-22-62,22 23-48,-22-23 16,22 22-15,-22 0 62,22 0 32,-23-22-95,23 22 48,-22-22-48,0 44 1,22-22 78,-22-22-63,22 22 188,-44-22-16,22 0-188,22 22 1,-22-22-16,0 0 16,22 22 202,-22-22-186,0 0-17,22 23-15,0-1 63,-23-22-48</inkml:trace>
  <inkml:trace contextRef="#ctx0" brushRef="#br0" timeOffset="231447">5225 2303 0,'-22'0'78,"0"22"-63,0-22 1,0 23-16,-1-23 16,1 22-16,-22 0 15,0 0-15,22 0 16,-44 22-16,44-22 16,-23 0-16,1 45 15,0-67-15,0 66 16,22-44-16,-22 22 15,-23 0-15,45-22 16,0 0-16,22 0 16,-22 1-16,-22 43 15,22-66-15,22 22 16,-22-22-16,0 22 16,22 0-16,-22-22 15,22 22 16,-23 0-15,-21 0 0,44 23-1,-22-23-15,0 0 16,0 0 0,22 0-16,-22-22 15,22 22 1,-22-22-1,22 22-15,-22-22 16,0 44 0,-22-22-16,44 22 15,-45-44-15,45 67 16,-66-45-16,66 0 16,-22-22-16,22 22 15,-22 0 32,22 44-31,0-44-16,-22 1 15,0-1 1,22 0-16,-44-22 16,44 44-1,-23-22 1,23 0 93,-22-22-93,22 22 15,45-88 125,-23 0-156,44-1 16,-44 23-16,44 0 16,1-44-16,-45 21 15,22 45-15,-22-44 16,44 22-16,-44 0 15,0 0-15,45 21 16,-1-43-16,-22 0 16,22-45-16,1 23 15,-23 22-15,22-22 16,-44-23-16,44 23 16,1 21-16,-45 1 15,44 0-15,-66 44 16,22 0-16</inkml:trace>
  <inkml:trace contextRef="#ctx0" brushRef="#br0" timeOffset="268763">5578 2303 0,'0'-22'266,"-22"22"-235,0-22-31,22 0 32,-22 0-32,22 0 15,-22 22-15,0-44 16,22 22-16,-22 0 15,-22 0 1,21 22 0,23-23-1,-22 1 17,0 0-17,22-22 1,0 22 31,-22 22-32,0 0 63,22-22-62,-22 22-16,22-22 16,-44 22-1,22-22 79,0 22 0,22-22-94,-22 22 156,0-22-62,-1 22-79,1 0 1,22-45-16,-44 23 47,22 22-31,22-22 15,-22 22 94,22-22-94,-22 22 16,0-22 0,0 22-16,0 0 47,22-22-78,-22 22 125,22-22-94,-45 22-31,23 0 16,0-44 31,0 44-31,22-22-1,-22 22-15,0 0 16,22-22 265,-22 22-250,22-23-15,-44 23-16,44-22 78,-22 22-62,0-22 15,-1 22 156,1-22-155,0 22 61,0 0-77,22-22 0,0-22 140,-44 44-125,44-22-15,-22 22-16,22-22 15,-22 22 32,0-22-31,0 0 15,0 22 16,-1-23-16,-21 23-31,22 0 313,22-22-298,-22 22-15,22-44 32,-22 44-1,0-22 16,0 22 31,22-22-78,-22 22 31,0-22 79,-22 22-17,21 0 79,23-22-156,-22 22-1,0 0 173,22-22-172,-22 22 109,22-22-110,-22 22 1,0-44 31,-22 44-32,22 0 1,22-23 0,-22 23-16,0 0 78,22-22-47,-23 22 47,1 0 63,0-22-94,-22 22-1,22 0 1,22-22 78,-22 22-93,0-22-17,0 22 79,22-22-63,-22 22 219,22-44-234,-22 44-1,-23 0 1,45-22 47,-22 22-48,0 0 1,22-22-16,-22 22 15,0 0 282,22-22-281,-22 22 0,0 0-1,22-23 63,-22 23 63,-22 0-110,44-22 0,-22 22 1,22-22-32,-23 22 15,1 0 32,22-22-31,-22 22-1,22-44 79,-22 44-78,0 0 62,22-22-62,-44 22 46,22 0-46,22-22-1,-22 22-15,22-22 188,-22 22-173,0 0 64,0 0-64,22-22 1,-23 22-16,-21 0 1109,22 0-1093,22-22-1,-22 22 1,0 0 47,0 0-48,0 0 48,0 0-48,-22 0 17,21 0-17,1 0 32,0 0-16,0 0 32,22-22-48,-22 22 1,0 0 156,0 0-156,-22-45-1,22 45-15,0 0 16,0 0-16,-1-22 31,1 22-15,0 0 31,22-22-32,-44 22 1,22 0 15,0 0-15,22-22-1,-22 22 1,0 0 0,22-22-1,-22 22 1,0 0-1,-23 0 17,23-22-17,0 22 1,0 0 0,0 0-1,0 0 16,0 0-15,0-22 0,-22 22 15,22 0 141,-1 0-141,23-44-31,-22 44 16,0 0-1,0-22 63,0 22-62,-22 0 0,22 0 31,22-23-32,-22 23 16,0 0 1,0-22 15,-1 22-16,1 0-31,-22 0 31,22 0-15,0 0-1,0 0 1,0-22-16,0 22 16,0 0 15,-22-22-16,21 22 1,1 0 47,0 0-48,22-22 1,-22 22-16,0 0 15,0 0 1,22-44 15,-22 44-15,-22 0 0,22-22-1,0 22 1,-1 0 46,23-22-30,-22 22 14,0 0 1,0 0 31,22-22-62,-44 22 15,22 0 1,0 0 30,0 0-46,0-22-16,0 22 15,0 0 1,22-22 46,-45 22-46,23 0 0,0 0-1,0 0 17,0 0-17,0-23 1,0 23-1,-22 0-15,22 0 16,-1 0 62,1-22 391,0 22-453,0 0 405,0 0-389,0 0 124,-22 0-125,22 0 438,0 0-469,-22 0 16,-23 22-16,1-22 15,44 0-15,0 23 16,22-1 546,22-22-515,22 0-16,-44 22-15,22-22 15,-22 44-15,22-44 15,-22 22-15,22 0 15,0 0-15,-22 0-1,23 44-15,-1-66 16,-22 23-16,0-1 16,0 0-1,44 0 1,-44 0-1,0 0 1,22 22 0,0-22-16,-22 0 15,0 0 1,22-22 0,0 0-1,-22 23 1,22-23 124,0 22-93,22-22-31,-21 22-16,-1-22 16,22 44-16,22-44 15,-44 22-15,22-22 16,23 22-16,-1-22 15,-44 0-15,22 22 16,0-22-16,-22 0 16,67 44-16,-67-44 15,22 22-15,22-22 16,-22 0-16,67 22 16,-67-22-16,22 0 15,1 45-15,-23-45 16,22 22-16,-22-22 15,22 44 1,-43-44-16,43 22 16,22-22-16,0 0 15,23 22-15,-67-22 16,67 44-16,-23-44 16,-66 22-16,0-22 15,0 22-15,44-22 16,1 23-16,-45-23 15,0 44-15,22-22 16,-22-22-16,66 22 16,-65 0-16,21-22 15,-22 0-15,22 22 16,-22 22-16,22-44 16,-22 22-16,22-22 15,-21 22-15,65 0 16,-22-22-16,-44 23 15,22 21-15,-21-44 16,43 22-16,-44-22 16,0 22-16,0 0 15,22-22-15,-22 22 16,0 0-16,0-22 16,-22 22-16,23-22 15,-46 0 63,1 0-46,0 0-32,-22 0 15,22-22-15,0 22 16,-22-22-16,-22 0 15,-45-44-15,-21-45 16,-23 23-16,67 22 16,21 44-16,1 0 15,22-23-15,0 23 16,22 22-16,0-22 16,-1 22-16,1 0 15,-44 0-15,22 0 16,-22 0-16,22-22 15,-67 22-15,23-44 16,-1 44-16,-21-22 16,66-22-16,-22 44 15,-1-22-15,45 22 16,0 0 0,0-23-16,-44 23 15,22 0-15,-23-44 16,45 44-16,0 0 15,-44 0-15,22 0 16,22 0-16,0 0 16,-23 0-16,23 0 15,0-22-15,-22 22 16,22 0-16,-22 0 16,0-22-16,-23 0 15,23 22-15,-22-44 16,0 44-16,44 0 15,-1-22-15,1 22 16,0 0-16,22-22 31,-22 22-15,0 0 0,-22 0-16,44-22 15,-22 22 1,0-22-1,0 22 1,0-23 15,-1 23-31,1-22 16,-22 22-16,22-44 16,0 44-16,0 0 15,0 0 32,22-22-47,-22 22 16,0 0-1,-22 0 1,21-22-16,1 22 16,0 0 30,22-22-46,-22 22 16,0-22 0,0 22-16,22 66 328,22 22-313,-22 1-15,44-23 16,-44 0-16,0-44 16,0 23-16,0 21 15,0-44-15,0 22 16,0-22 0,0 22-1,0 1-15,22-23 16,-22 0-16,0 0 15,22 22-15,-22-22 16,0 0-16,0 0 16,0 22-16,0 1 15,0-23-15,0 0 16,0 0-16,23 0 16,-23 0-16,0 0 15,0 0 16,0 22-15,22-22-16,-22 1 16,0 21-16,0-22 15,0 22-15,22-22 16,-22 22-16,0-22 16,0 0-16,0 23 15,0-1-15,0-22 16,22 0-16,-22 0 15,0 22 1,0-22-16,0 0 16,0 0-1,0 1 32,0-1 16,44-22 15,-44 66-78,0-44 15,22 0 1,-22 0 0,22-22 62,0 0-63,0 0 1,0-22-16,0 0 16,23-66-16,-23 21 15,0 1-15,66-111 16,-66 111-16,22-22 16,-44-45-16,23 23 15,21-67-15,-22 89 16,-22 22-16,22 43 15,-22 1-15,0 0 32,0 0-17,0-22-15,0 22 16,0 0-16,0-22 16,44 22-16,-44-45 15,0-21-15,22 22 16,-22 44-16,0-23 15,0 23-15,22 22 79,-22-44-64,22 22 1,-22 0-16,0 0 15,22-44-15,-22 44 16,0-1-16,67 23 31,-45 0-15,22 0-16,22 0 16,0-22-16,-21 22 15,21-44-15,0 44 16,-22 0-1,45 0-15,21 44 16,-22 1-16,67 21 16,-22 0-16,21 22 15,45 23-15,-44-23 16,-67-66-16,-22 45 16,0-45-16,-21 22 15,-1-22-15,-44 0 16,22 0-1,-22 0 1,-44-22 109,22 0-109,0 0-16,-1 0 15,1 0 1,-44 0-16,-22 0 16,21 0-1,-21 0-15,0-44 16,22 44-16,-67-22 15,89 22-15,-22-44 16,-1 44-16,23-22 16,-66 0-16,66 22 15,-23 0-15,45 0 16,-44-45-16,22 45 16,22 0-16,-45 0 15,45 0-15,-22 0 16,-88 0-16,21 0 15,23 0-15,-1 0 16,1 0-16,-22 0 16,88-22-16,0 22 15,-1 0-15,1 0 16,0-22-16,0 22 16,22-22-1,-44 22 1,22 0 62,22-22-47,-22 22-31,44 0 47,22 0-47,-22 0 16,0 0-16,0 0 15,0 0-15,1 0 16,-1 0 0,22 0-1,-22 0 32,0 0-31,0 0-16,0 0 15,44 22-15,23-22 16,-45 0-16,22 0 16,0 44-16,23-44 15,-1 22-15,-44 0 16,-22-22-16,0 0 15,1 23 1,21 21-16,0-44 16,0 22-16,-22 0 15,0-22-15,0 22 16,23-22-16,-23 22 16,0-22-16,0 22 15,0 22-15,0-44 16,0 22-16,22-22 15,-22 0 1,-66 0 47,22 0-48,0 0-15,0 0 16,0 0-1,0 0 1,0 0 0,-45-44-1,23 44-15,0-22 16,0 22-16,-22-22 16,-67-22-1,67 22-15,22 0 16,-23 22-16,45-44 15,-44 21-15,44 23 16,22-22 0,-22 22-16,22-22 31,-22 22-31,0-22 16,0 22-1,22-22-15,0-22 16,-23 44-16,46 0 62,-1 0-62,22 0 16,0 0-16,-44 22 16,22-22-16,0 0 15,22 22-15,67-22 16,-23 22-16,45-22 15,-23 66-15,23-21 16,-89-23-16,66-22 16,-88 0-1,-44 0 63,-22 0-62,22 0-16,0 0 16,-22 0-16,-23 0 15,1-22-15,22 22 16,22 0-16,-44 0 16,44 0-16,-1 0 15,1 0-15,0 22 16,-22 0-1,22 44-15,0 0 16,-22 23-16,-22 87 16,43-109-16,23-1 15,-44-22-15,44 22 16,0 23 0,0-67-16,0 44 15,0-44-15,0 0 16,0 67-16,0-45 15,-22 22-15,22-44 16,0 0-16,0 22 16,-22-66 46,0 22-46,22-22-16,-22 0 15,-22-22-15,22-67 16,-67-65-16,23 65 16,44 23-16,22 0 15,-44-23 1,22 67-16,22-22 16,-22 44-16,22-45 15,0 45-15,-22 0 16,22 0-16,-23 0 15,23 0-15,-44-44 16,22 22-16,22-1 16,-22 1-16,-22-22 15,44 44-15,-22-22 16,0 44-16,22-44 16,0 21-16,-22 23 15,22-22 1,-22 0-1,22 0 1,-23 22 0,23 22 109,0 0-125,0 45 15,0 21-15,0 44 16,23-43-16,-23 21 16,0 23-16,0-89 15,0 22-15,0-22 16,44-22-16,-44 23 15,0-23-15,0 0 16,0 0 0,0 0-16,0 0 15,0 44-15,0-44 16,0 1-16,0-1 16,0 0-1,0 0 32,0 22-47,0-22 16,0 0 109,22-22-110,-22 22 1,0 0-16,0 0 16,0 0 93,22 23-93,-22-23-16,0 0 15,0 0 1,0 0 31,0 0-16,0 0-31,0 44 16,0-43-16,0-1 15,-22-22 63,-22 0-62,22 0 31,22-22-16,-23 22-15,1 0 15,0 0-15,22-23-1,-22 23-15,0-44 16,-22 22-1,22 0 1,22 0 0,0 0 77,-22 22-77,22-22 0,-22 22-1,22-22 110,-22 0-109,0 22 31,22-45-32,0 68 142,0-1-64,0 22-77,0 22-16,0-22 16,0-22-16,0 0 15,0 23 188,0-1-140,0 22-47,0-44-1,0 0 1,22-22 109,-22-22 0,22 22-78,0 0 46,0 0-61,44 0-1,-44 0-15,67 0-16,43 0 15,-44 22-15,45 22 16,-23-22-16,-43 23 15,-23-45-15,66 66 16,-21-44 0,-23 22-16,-44-44 15,22 22-15,22 0 16,1-22-16,-23 45 16,0-23-16,0 0 15,-22-22-15,45 22 16,-23 22-16,0-44 15,-22 22-15,0 0 16,22-22-16,-22 22 16,45 0-16,-45 0 15,22-22-15,22 67 16,-44-67-16,22 22 16,-22-22-16,1 22 15,-1 22-15,0-44 16,0 22-1,0-22 1,-22 22-16,22-22 16,22 22-16,-22-22 15,0 22-15,0 0 16,0-22-16,1 23 16,-1-23-16,44 44 15,-66-22 1,22-22-16,44 22 15,-44-22-15,0 22 16,1 0-16,-1-22 16,0 22-16,0 22 15,22-44 1,-22 22-16,0-22 16,0 22-16,0-22 15,0 23-15,0-23 16,-22 22-16,45-22 15,-23 0-15,0 22 16,0 0 0,0-22-1,0 44 1,0-44 0,22 22-16,-22-22 15,1 22-15,-1 0 16,0-22-16,0 22 15,0 0-15,0 1 16,22-23 187,0-45-172,0-21-15,1 0-16,-1 0 16,0 43-16,0 1 15,-44 0 1,22 22-16,0-22 16,0-22-16,1 0 15,43-22 1,0-1-16,44-21 15,-87 66-15,-1-44 16,0 44-16,0-1 16,0-43-16,22 66 15,-22-44-15,0 22 16,0-22-16,67 0 16,-67 22-16,0-45 15,44 45-15,-44 0 16,44-44-16,-43 66 15,-23-22-15,0 0 16,22 22-16,-22-22 16,0-1-1,22-21-15,0 22 16,-22 0 15,0 0 141,-22 22-172,0 0 16,0 0-1,-1 0 1,1 0 15,0-22-31,22 0 16,-44 0-16,0-22 15,22-1-15,-89-65 16,89 44-16,-44 44 16,0-45-16,0 1 15,-1 0-15,1 22 16,44 0-16,-22 21 16,22 1-16,-45 0 15,45 22-15,0-22 16,-44-22-1,44 44-15,-22-22 16,-23 0-16,1-22 16,22 22-16,0-45 15,-22 45 1,21 0-16,1-44 16,-44 22-16,22 22 15,44 0-15,-23-1 16,-21-21-16,0 22 15,0 0-15,-23-22 16,67 22-16,-44 22 16,44-22-16,0 22 15,0-22-15,0 22 16,22-45-16,-23 45 16,1 0-16,-22-22 15,22 22-15,0-22 16,0 22-16,0-22 15,-44 0-15,44 22 16,-1-22-16,1 22 16,-22 0-16,0-22 15,22-22-15,0 44 16,0-22-16,0 22 16,0 0-16,-1-22 15,-21 22-15,22 0 16,0 0 15,0 0-31,0 0 0,0 0 31,22-22 1,-22 22-17,-22 0 1,22 0-16,-23 0 15,23 22-15,-44 22 16,44-22-16,0 0 16,0 0-16,22 0 15,0 0-15,-22 0 16,22 0 0,-45 45-16,23-45 15,0 0-15,22 44 16,-66 22-16,66-21 15,-22-23-15,-22 22 16,22 0-16,22-44 16,0 1-16,0-1 15,-22 0-15,22 22 16,-22 0-16,22 22 16,-23-44-16,23 23 15,-44 21-15,44-44 16,-22 0-1,22 0-15,-22-22 63,0 0-47,22-22-16,0 0 15,-22 22 1,22-22-16,0 0 15,0 0-15,0-22 16,0 21-16,0-21 16,0 22-16,0 0 15,0-22-15,0 22 16,0-22-16,0 22 16,0-45-16,0 45 15,0-22-15,0-66 16,0 65-16,0-21 15,0 22-15,0 22 16,0-44-16,0 44 16,0-1-16,0 46 140,0-1-140,0 0 16,0 44-16,0-44 16,0 0-1,0 0-15,0 0 16,0 23-16,0-1 15,0 22-15,-44 66 16,44 1-16,0-45 16,-22 1-16,-23 21 15,45-22-15,0-21 16,0-45-16,0 0 31,0 0 16,0 0-31,0 0-16,-22-22 15,22 22 1,-22 22 31,0-44 62,22-22-109,-22 22 16,22 22 265,44-22-281,-22 0 16,0 23-1,23-23-15,-1 44 16,22 0-16,-44-44 16,0 22-16,45 0 15,-23 0-15,22 44 16,0-21-16,45 21 15,-67-22-15,110 44 16,-87-21-16,-23-23 16,22 0-16,0-22 15,23 44-15,-45-44 16,-22-22-16,0 22 16,0 23-16,0-23 15,0-22-15,45 22 16,-45 0-16,22 0 15,66 44-15,-43 1 16,-1-1-16,-22 0 16,22-44-16,45 44 15,-89-66-15,0 22 16,22 23-16,0-23 16,0 0-16,-22 0 15,45 0-15,-45 0 16,22 22-1,66 23-15,-87-67 16,-1 22-16,0-22 16,0 22-16,-22 0 15,22-22 1,22 0 0,-22 0-1,-66 0 110,22-22-109,0-45-1,0 45-15,22-22 16,-22 22-16,0 0 16,22-44-16,-45-1 15,45 45-15,-22-22 16,22-22-16,-22-22 16,22 21-1,-44-21-15,44 0 16,0-23-16,-22-21 15,22 43-15,0 23 16,0 22-16,0 22 16,0-44-16,0 43 15,0 1-15,0 0 16,0 0-16,44-22 16,-44 0-16,0 22 15,22 22-15,-22-22 16,0 44 62,44-22-62,-22 0-1,1 22 1,-1-22-1,0 0 1,66 0-16,-44 0 16,22 22-1,23-22-15,-23 0 16,22 44-16,-21-44 16,-45 0-16,0 0 15,0 22 1,22-22-16,-22 22 31,0-22-15,-22 22-16,0 0 15,0 23-15,0-23 16,0 0-16,0 0 16,0 0-16,0 0 15,0 0 1,-22 0-1,22 22-15,-44-44 16,22 23-16,0-1 16,0 0-16,0 0 15,0 0-15,0 0 16,-23 22-16,45-22 16,-22-22-16,0 44 15,22-22-15,-22 1 16,0 43-1,22-44 1,-66 0-16,66 22 16,-22-22-16,0-22 15,22 22 1,-23-22 0,23 22-1,-22 1 1,-22-1-16,22 0 15,0 0-15,0 22 16,44-44 62,-22-22-47,22 22 1,22-22-17,0-89 1,67 1 0,66-89-16,43-88 15,-131 221-15,-23-23 16,0 45-16,-44 0 15,45 0-15,-45 22 16,-22 0 47,0-22-63,0 21 15,0-21-15,0 22 31,-22 22 63,0 0-63,0 0 1,22-22-17,-23 22-15,1 0 32,-22 0-17,0-22-15,-22 22 16,-23-44-16,1 22 15,-22 22-15,21-44 16,-21 21-16,-23-21 16,1 22-16,43-22 15,-21-22-15,22 44 16,-1 0-16,23-23 16,-44-21-16,65 66 15,-21-22-15,0-22 16,22 22-16,-23 22 15,45-22-15,0 22 16,0-22-16,-44 22 16,44-22-16,0-1 15,-44 23-15,21-44 16,-87 22-16,66-22 16,-1 22-16,1 0 15,22-22-15,-22 22 16,44 22-1,-1-22-15,1 22 16,-22 0-16,44-23 16,-22 23-1,66 0 95,-22 0-95,0 0 17,1 0-17,21 23 1,22-1-16,44 22 15,-21 22-15,43-44 16,89 111-16,-133-67 16,67 44-16,-67-21 15,67 43-15,66 23 16,-89-67-16,-21-22 16,-45-21-16,22-1 15,45 22-15,-67-44 16,-22 44-16,1-21 15,-23-23-15,44 0 16,-44 0-16,0 0 16,0 0-16,0 22 15,45-22-15,-45 0 16,0 0-16,0 1 16,22-23-1,-44 22 1,-22-22 31,0 0-32,0 0 1,0 0-16,0 0 16,-1-22-16,-43-1 15,44 23-15,-22-66 16,-22 44-16,-45-22 15,-65-22-15,65-1 16,-66 1-16,23-22 16,21 22-16,-21-1 15,21-21-15,23 22 16,21-1-16,-21 45 16,66 0-16,-22 22 15,-1-66-15,1 22 16,22 22-16,-22 0 15,-1-23-15,1 23 16,44 0-16,0 22 16,0-22-16,0 0 15,0 22-15,22-44 16,-67 22-16,45 22 16,0-22-1,-44 0-15,44 22 16,-22-22-16,22 22 15,-1 0-15,23-45 16,-44 45-16,66 0 47,23 22-31,-23-22-1,0 0-15,0 23 16,22-23-1,-22 22 1,22 22-16,67 22 16,21 45-16,23-23 15,-1 22-15,1-43 16,-67 43-16,177 67 16,-154-111-16,21 0 15,-21 45-15,-45-45 16,67 22-16,-23-21 15,-66-1-15,67 0 16,-45-22 0,22 22-16,-21-43 0,-45-1 15,-22 0 1,22-22-16,-44 0 141,0 0-126,-1-22-15,-43 0 16,0-45-16,44 45 15,-67-44-15,23-22 16,-88-67-16,21 45 16,23-1-16,-45 1 15,45 43-15,-23-87 16,23 88-16,43-1 16,23 45-16,0-44 15,-22 0-15,44 22 16,0 44-16,0-45 15,-1 23 1,23 0 15,-44 22-15,22 0 0,22-22-1,44 22 63,-22 0-62,-22 22 0,45 44-1,21 1 1,-22-23-16,-22 66 15,44-21-15,1 65 16,-23-65-16,-22-23 16,0 0-16,-22-44 15,0 22-15,0-22 16,-22-22 15,0 0-15,0 0-1,-45 0-15,23-44 16,-22 22-16,0 0 16,-23-44-16,23 22 15,-44-23-15,66 45 16,21 0-16,-43 0 16,44-22-16,-44 22 15,44 0-15,0 0 16,0 0-16,22 0 15,-22-1-15,-1 23 16,23-44-16,-22 44 16,-22-22-1,44 0-15,-22 22 16,0-22-16,0 0 16,0 22 15,22-22-31,-22 22 15,44 0 48,0 0-47,0 0-16,44 22 15,-44 0-15,23 0 16,21 89-16,44-45 15,-21 44-15,-23-21 16,44 21-16,1-22 16,65 177-16,-65-110 15,-45-45-15,45 23 16,-45-23-16,0-43 16,-44-45-16,0-22 15,-44 0 63,0 0-78,-22 0 16,0-44-16,-23 22 16,1-45-16,22 1 15,-22 0-15,-1 22 16,1-23-16,0 1 15,0 0-15,-1 0 16,45 21 0,-44-21-16,0 22 15,22-22-15,-67-23 16,45 23-16,-67-44 16,67 43-16,0 45 15,0-44-15,44 66 16,-1-44-16,1 0 15,0 44-15,-22-22 16,22-1-16,0-21 16,0 0-16,0 22 15,0 22-15,22-22 16,-44 22 0,66 0 15,0 0 0,0 0-15,0 0-1,0 0 1,0 22-16,44 44 16,23 1-16,21-1 15,67 44 1,-67 1-16,1-45 15,-23 0-15,-22 0 16,67 1-16,-67-1 16,0-44-16,1 0 15,-45 22-15,22 1 16,-22-45-16,22 22 16,-22-22-1,0 22-15,0-22 16,0 44-16,45-22 15,-45-22-15,66 22 16,-44 0-16,23 22 16,-45-22-16,44-22 15,-66 22 1,22-22 31,0 0-32,0 0 1,0 0-16,0 0 16,0 23-16,23-23 15,-23 0 1,0 0-16,0 0 94,-44-23-16,0 1-78,-22 22 15,21-22-15,1 0 16,0 22-16,0 0 16,22-44-1,-22 44-15,0-22 16,22 0-16,-22 22 16,-22-22-16,44 0 15,-22 0-15,0 22 16,-1-22-16,1-23 15,-44 23-15,22 0 16,0 0-16,0-44 16,-23 66-16,45 0 15,22-22-15,22 22 110,23 0-95,-23 0 1,0 0 15,22 22-31,0 0 16,0 22-16,67 22 15,-67-44-15,0 45 16,0-45-16,22 44 16,89 0-16,-111 1 15,22-45-15,1 44 16,-45 0-16,88 0 16,-88-43-16,0-1 15,1-22-15,-23 22 16,22-22 78,22 0-63,0-22-31,-22 0 15,44-1 1,1-43-16,-23 0 16,22 44-16,0-22 15,1-23-15,-45 45 16,22-22-16,0 22 16,-22-44-16,-22 44 15,0 0-15,22 0 16,-22-23-16,0 23 78,0 0-62,0 0-16,0 0 15,0 0-15,0 0 16,0 0 93,0-22-109,0 21 16,0 1-16,0-22 15,0-22-15,0 44 16,0-22-16,0 0 16,0 21-1,0 1 1,0 0-16,0 0 16,0 0-1,0 0 48,22 22 15,0 0-31,0 0 15,0 0-46,23 0-16,-23 22 15,0-22 1,0 0 0,0 22-16,44 0 15,-22 22-15,1-21 16,-23-23-16,0 22 16,-22 0-16,22-22 15,-22 22-15,22-22 16,0 22-16,0-22 31,-22 22 250,-22-22-265,0 0 0,0 44-16,-44 0 15,21 0-15,1-21 16,22-1-16,-22 22 15,-22 22-15,-1-22 16,45 0-16,-44 23 16,44-45-16,-44 22 15,44-44-15,0 22 16,0 0 0,-1-22-1,23 22 1,-22-22-16,-22 22 15,22 45-15,0-45 16,0 0-16,0 0 31,22 0-15,-22-22 46,22 22-46,0 0 0,-44 22-1,44-22-15,0 0 16,-23-22 62,23 23-62,0-1 62,-22-22-63,22 22-15,-22-22 16,22 22 0,-22-22 15,22 44 16,0-22-32,-22-22-15,0 0 204,22-44-95,-22 44-78,-44-22-15,44 0-16,-45 0 15,23-45-15,-66 23 16,-23-44-16,67 22 16,-44 21-16,21-21 15,-21 0-15,-23 0 16,45 44-16,-23-45 16,45 23-16,22 22 15,-66-44-15,43 22 16,23 21-16,22 1 15,-22 0-15,22 22 16,-22-22-16,22 22 16,-45-66-16,1 66 15,22-66-15,-22-1 16,-1 45-16,45 0 16,-44 22-16,44-22 15,0 0-15,0 22 16,22-44 15,-22 44-15,0 0 46,-1 0-31,1 0-15,-22 0 0,22 0-1,22-22-15,-22 22 16,0 0 15,0 0-15,0 0-1,22-22 1,-22 22-16,-23 0 16,23 0-1,0 0 1,0 0 15,22 44 63,0-22-94,0 22 16,0 45-16,22-45 15,-22-22-15,0 0 16,22-22 15,23 0 0,-23 22-15,0-22 0,0 22-1,0 0-15,0-22 16,22 66-16,-22-44 15,0-22-15,-22 23 16,22-23 0,1 22 31,-1-22-32,0 22-15,0 0 16,22 22-1,-22-22-15,0-22 16,-22 22 0,22-22 31,-22 22-32,22-22-15,0 22 16,45 0-16,-1 23 15,-22-45-15,-22 22 16,44 0-16,-21 0 16,-1-22-16,-22 0 15,-22 44-15,22-44 16,0 0-16,0 0 16,0 22-16,0-22 15,45 0-15,21 0 16,-66 0-16,44 0 15,-44 0-15,-22 22 32</inkml:trace>
</inkml:ink>
</file>

<file path=ppt/ink/ink5.xml><?xml version="1.0" encoding="utf-8"?>
<inkml:ink xmlns:inkml="http://www.w3.org/2003/InkML">
  <inkml:definitions>
    <inkml:context xml:id="ctx0">
      <inkml:inkSource xml:id="inkSrc0">
        <inkml:traceFormat>
          <inkml:channel name="X" type="integer" max="2560" units="cm"/>
          <inkml:channel name="Y" type="integer" max="1440" units="cm"/>
          <inkml:channel name="T" type="integer" max="2.14748E9" units="dev"/>
        </inkml:traceFormat>
        <inkml:channelProperties>
          <inkml:channelProperty channel="X" name="resolution" value="82.84789" units="1/cm"/>
          <inkml:channelProperty channel="Y" name="resolution" value="82.75862" units="1/cm"/>
          <inkml:channelProperty channel="T" name="resolution" value="1" units="1/dev"/>
        </inkml:channelProperties>
      </inkml:inkSource>
      <inkml:timestamp xml:id="ts0" timeString="2017-12-01T07:30:38.272"/>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1681 155 0,'0'22'313,"0"0"-298,0 44-15,0-21 16,0-1-16,0-22 16,0 0-16,0 0 15,0 22 1,0-22-16,0 22 15,0-21-15,0-1 16,0 22-16,0-22 16,0 22-16,0-22 15,0 0 1,0 0 0,0 0-1,0 1 1,0-1 15,0 22-31,0-22 16,0 0-1,0 0-15,0 0 16,0 0 0,0 0-16,0 22 15,0 1 16,0-23-15,0 0 0,0 0-1,0 0 1,0 44-16,0-44 16,0 0-16,0 45 15,0-45-15,0 0 16,0 0-16,0 22 15,0 0 1,0-22-16,0 0 31,0 1 1,0-1-17,0 0-15,0 0 16,0 22-1,0-22 1,0 0-16,0 0 16,0 0-1,0 0 1,0 45-16,0-45 16,0 0-1,0 0 1,0 0-16,0 44 15,0-44-15,0 0 16,0 1 0,0-1-1,0 0 1,0 0 0,0 22-1,0-22 1,0 0-16,0 0 15,0 0-15,0 0 16,0 1-16,0 21 16,0-22-16,0 0 15,0 0 1,0 0-16,0 0 16,0 0-1,0 0 1,0 22-1,0-21 1,0-1 0,0 0-1,0 0 1,0 0 0,0 0-16,0 44 15,0-44 1,0 0-16,0 1 15,0-1-15,0 22 16,0-22 0,0 0-1,0 0 1,0 0 46,0 0-46,0 0 0,0 22-1,0-21 1,0-1-16,0 0 16,-22 0-1,22 0-15,0 0 16,0 0-1,0 22 1,-22-22-16,22 0 16,0 1-16,0-1 15,0 0-15,0 0 16,-22-22-16,22 44 16,0-22-1,0 0-15,-22 0 16,22 0-1,0 0 1,0 0-16,0 23 16,-22-23-1,22 0-15,0 0 16,0 0 31,0 0 15,0 0-30,0 22-1,0-22-16,0 1 1,0-1 15,0 0 32,0 0-32,0 0 0,22-22-15,-22 22-16,0 22 16,0-22 15,22-22-16,-22 22 1,0 0 31,0 0-31,0 1-1,22-23-15,-22 22 16,0 22-1,0-22 48,22-22-63,-22 22 47,0 0 0,0 0-32,0 0 17,0 0 30,22-22-31,-22 45 1,0-23 30,44 0-31,-44 0 1,0 0 14,22-22-46,-22 22 32,0 0 280,0 22-281,0-66 423,0 0-439,0 0 1,0 0-16,0 0 15,0 0 1,0 0-16,-44-23 16,44 23-16,-22 0 15,22 0-15,0 0 16,-22-44-16,0 44 16,0 0-16,22-23 15,-22 23-15,22-22 16,-44 22-16,44 0 15,-22 22-15,22-22 16,0 0-16,0 0 16,-22 0 15,22-22-15,0 21-1,0 1 1,-23 22-1,23-22-15,0 0 16,0 0-16,-22 0 16,22-22-16,-22 22 15,0 0 1,22 0 0,-44-1-16,44 1 15,-22 0 16,22-22-31,0 22 16,0 0 0,-22 0-1,22 0-15,-22-44 16,22 43-16,0 1 16,-22 22-1,22-22-15,0 0 16,-22 0-1,22 0-15,-23-22 16,23 22 0,-44 0-1,44 0 17,0-1-32,-22 23 15,22-22 1,-22 0-1,0 0 1,22-22 0,-22 22-1,22 0-15,-22 22 16,22-22-16,-22 22 16,22-22-16,-44 0 15,44 0 1,-22-23-1,-1 23 1,23 0-16,0 0 16,-22 0-1,22 0 1,0 0 0,0-22-1,-22 44 1,22-22-16,0-1 15,0 1 17,0 0-17,-22 0 1,22 0 15,0-22 0,-22 44-15,22-22-16,0 0 16,0 0 15,-44-22-15,44-1-16,0 23 15,0 0-15,-22 0 16,22 0-1,0 0 1,-22 22-16,22-22 16,0-22-1,0 22 1,0-1 0,0 1-1,-22 0 1,22 0-16,0 0 15,0-22-15,0 22 16,-22 0-16,22 0 16,0 0-16,-23 0 15,23-1-15,0 1 16,0-22-16,0 22 16,0 0-16,-22 22 15,22-22-15,0 0 16,0 0-1,0 0 1,-44-23 0,44 23 31,0 0-32,-22 0-15,22 0 16,0 0-1,0 0 1,0-22 0,0 22-1,0 0 17,-22 22-17,22-22 1,0-1-1,0 1 1,0 0 15,0 0-15,0-22 0,0 22-16,0 0 15,0 0-15,-22 0 16,22 0-1,0-1 17,0-21 15,0 22-32,-22 0 1,22 0-1,0 0 1,-22 22 0,22-22-1,-22 0 1,22-22 0,0 22 15,-44 22-16,44-23-15,0 1 16,-23 0 0,23 0 15,-22 22-15,22-22-1,-22-22 1,22 22-1,-22 0 1,22 0 0,0 0 156,44 22 374,23 0-546,-1-23 0,-44 23 16,0 0-16,0-44 16,0 44-1,0-22-15,22 22 16,-21-22-16,-1 22 16,0-22-16,0 22 15,44-22-15,-44 22 16,0 0-16,-22-22 15,22 22-15,0-44 32,1 44-17,-1-22 1,22 22 0,-22 0 30,-22-22-30,22 22 0,0 0-1,-22-23-15,22 23 16,0-22 0,0 22-1,-22-22 1,44 22-1,-21 0-15,-1-22 16,0 22 15,0 0 1,0-22-17,0 22 1,0-44-1,22 44 1,-22 0-16,0-22 16,1 22-1,-1 0 1,0 0-16,44 0 16,-44-22-16,22 22 15,-22-22-15,45 22 16,-45 0-16,-22-22 109,-22 22 329,-1 0-423,-21 0 32,22 0-16,0 0-15,0 0-16,0 0 78,0 0-78,0 0 16,-22 0-1,22 0-15,-1 0 16,1 0-16,0 0 16,0 22-1,0-22 1,0 0 0,-22 0-1,22 22 1,0-22-1,0 0 1,-1 0 0,1 0 31,0 22-32,-22-22 1,22 0 15,0 0-15,0 0-1,0 44 1,0-44 0,0 0-16,-23 0 15,23 0 1,0 0 15,0 22-15,0-22-1,0 0 1,0 0 0,22 22-1,-44-22 32,22 0-31,0 0 15,-1 0-15,1 0 15,22 22-16,-22-22-15,0 0 32,0 0-17,-22 0 1,44 22-16,-22-22 16,0 0 30,0 0-30,0 0 0,0 0 31,22 22-32,-23-22 1,-21 23 15,22-23 16,0 0-31,0 0-1,0 22 1,0-22-1,0 0 1,-22 0-16,21 0 16,23 44-1,-22-44-15,0 0 407,0 22-392,0-22 1,0 22 156,-22-22-157,22 0-15,22 22 78,-22-22-62,0 0 140,22 22-140,0 0 406,0 0-407,0 22-15,0-21 16,0-1-16,0 0 16,22-22-16,-22 44 15,22 0-15,-22-22 16,0 0 0,44 0-1,-22 23 1,0 21-16,-22-44 15,22 44-15,-22-44 16,44 22-16,-44 23 16,0-45-16,22 0 15,-22 44 1,0-44-16,0 0 16,23 0-1,-23 0-15,22 1 16,-22 21-1,22-22 1,-22 0 0,22-22 15,-22 22-31,0 0 16,44-22-1,-22 22 1,-22 0-1,22 22 1,-22-22 15,22-22-31,-22 23 16,22-23 0,0 0-1,-22 22 1,23-22-16,-23 22 15,44-22 1,-44 22-16,22 0 16,0 0-1,-22 22 1,22-44-16,-22 22 16,22 0-1,-22 0-15,22-22 16,0 0 15,-22 23-15,0-1-1,22-22-15,22 22 32,-44 22-32,23-22 15,-1-22-15,-22 22 16,22 0-1,-22 0-15,22 0 16,0-22 0,-22 22 15,22 23-15,-22-23-16,44 0 15,-44 0-15,22 0 16,0 0-16,-22 0 15,22 22-15,-22-22 16,23-22-16,-23 22 16,0 1-16,22-23 15,-22 22-15,22 0 16,-22 0 0,44 0-1,-22 22 1,-22-22-1,0 0-15,22-22 16,-22 22 0,22-22-1,0 0 126,-22-66-63,0 44-78,0-22 16,0-22-16,0 21 15,0-87 1,0 66-16,0-23 16,0 23-16,-22 22 15,22-67-15,0 67 16,-44-22-16,44 22 15,0-23-15,0-21 16,0 66-16,0-44 16,-22 44-16,22-22 15,0-23-15,0 23 16,-22 0-16,22 22 16,0-22-16,0 22 15,0-1-15,0-21 16,-22 22-16,22-22 15,0-22-15,-22 44 16,22-22-16,0 21 16,0-21-16,0 0 15,-22 22-15,22 0 16,0 0 0,0-22-1,0 22 1,-45-1-1,45 1-15,0 0 16,0 0 0,0 0-1,0 0 1,0-22 0,0 22-1,0 0 32,0 0-16,0 0-15,0-45-16,0 45 16,0 0-16,0 0 15,0 0 1,0-44-16,0 44 15,0-1-15,0 1 16,22 22 156,-22 67-156,23-23-1,-1 22-15,22 67 16,-22-1-16,22-21 15,-22-23-15,22 22 16,-22 23-16,23-89 16,-45 22-16,0 1 15,0-45-15,0 0 16,22 0-16,-22 0 31,0 0-31,0 0 31,-22-22 235,-23 0-250,23 0 15,-22 0 94,22 0-125,0 0 16,-22 0-16,22 0 46,0 0 1,0 0-47,-1-22 32,1 22-1,0 0-16,22-22-15,-44 22 16,44-22-16,-22 22 16,0-22-16,0 22 15,0-22-15,-45-23 16,45 45-16,0-22 16,0 0-1,0 22-15,22-22 31,-22 22-15,0 0 0,-22-22-1,22 22 1,0-22 0,0 22 62,-1-44-63,1 44 1,0 0-16,-22 0 78,44-22-47,-22 22-31,0 0 0,0 0 32,0 0 61,22-22-46,-22 22-16,44 0 344,0 0-359,0 0-16,44 0 16,-44 0-16,22 0 15,1 0-15,-23 0 16,0 44 0,0-44-16,0 22 15,0-22 1,0 0-16,0 22 15,22-22-15,-22 0 16,1 0 0,-1 0 31,0 0-47,0 0 15,0 22 1,22-22-16,-22 0 15,0 0-15,0 0 16,0 0 0,1 0-1,-1 0-15,22 0 16,-22 0 0,0 0-1,0 0-15,0 0 16,0 0-1,-22 22 251,0 0-266,0 45 16,0-45-16,22 22 15,-22 22-15,0 0 16,44-21-16,-44-23 16,0 44-16,0-44 15,0 0-15,23 0 16,-23 0-16,0 22 15,0-22-15,0 1 16,0 21 0,0-22-16,0 44 15,0-44-15,0 22 16,22-22-16,-22 23 16,0-23-1,0 0 1,0 0-1,0 0-15,0 0 16,0 0-16,0 22 16,0-22-16,0 0 15,0 1 1,22-23 0,-22 22-16,0 0 15,0 0 1,0 22 15,0-22-15,0 0 15,0 0-15,0 0-1,0 0 1,0 1-1,0 21-15,0-22 16,0 0 15,0 0-15,0 0 15,0 0-15,0 0-1,0 0 1,0 22 31,0-21-31,0-1-1,0 0 1,0 0-1,0 0 17,0 0-1,0 22-15,0-22-1,0 0 16,0 0-15,0 1 0,22-23 156,22 0-63,-44-45-62,0 1-32,0 22-15,0-22 16,0 22-16,0-67 16,0 67-16,0-44 15,0 44-15,0-22 16,0-44 0,0 43-16,0 1 15,0 22-15,0-44 16,0-23-16,0 45 15,0-22-15,0 44 16,0-44-16,0-23 16,0 67-16,0 0 15,0 0-15,22-44 16,-22 44-16,0-22 16,0 21-16,0-21 15,0 22-15,0-22 16,0-22-16,22 44 15,-22-22-15,0 21 16,0-43-16,0 22 16,0 22-16,0-22 15,0 22-15,0 0 16,0-1 0,0 1-1,0 0 1,0 0-16,0-22 15,0 22 1,0 0 0,0 0-1,-22 0 1,22 0 0,0 0-16,-22-23 15,22 23 1,0 0-1,-44 22-15,44-22 16,-22 0-16,22 0 16,-22 0-1,22 0-15,0-22 16,-22 21-16,22 1 16,-23 0-16,23 0 15,-22 22 32,22-22 31,0 44 172,-22 0-250,-22 0 16,44 0-1,0 45-15,0-45 16,-22 66-16,22-44 16,0 1-16,0-1 15,0 44-15,0 0 16,0-43-16,0-1 16,0 22-1,0-22-15,0 22 16,0-43-16,0-1 15,0 0-15,0 44 16,0-22-16,0-22 16,0 22-16,0-22 15,0 1-15,0-1 16,0 0-16,0 0 16,0 0-16,0 22 15,-22 0-15,22-22 16,0 45-16,-22-45 15,22 0-15,-22-22 16,22 22-16,-22-22 156,0 0-78,22-22-62,-45 0-16,45-22 16,-22 44-16,22-45 15,0 23-15,-22 0 16,0 22 0,22-22-1,0 44 126,0 67-126,0-67-15,44 22 16,-44 0-16,0-22 16,0 0-16,22 0 15,-22 0-15,0 0 16,23 0 0,-23 23-1,22-23 1,-22 0 15,22 0-31,0 0 16,-22 0-1,22-22-15,-22 22 16,0 0 0,44-22-16,-44 44 15,0-21 1,22 21-16,0-22 15,0 22-15,0-22 16,-22 0-16,22 22 16,-22-22-16,0 23 15,0-23 17,45 0-17,-45 0 1,0 0-1,22 0-15,-22 0 16,22 22 0,-22-22-1,0 0 1,22 1-16,-22-1 31,0 0-15,22 0-1,-22 22 17,22-44-17,-22 22-15,22-22 16,-22 22-16,0 0 16,44 0-16,-22 0 15,-22 0-15,23-22 16,-23 45-16,0-23 15,22-22 1,-22 22-16,22-22 16,-22 22-16,22-22 15,-22 22 1,0 0 0,22-22-1,-22 22 1,0 0-1,44-22 1,-44 44 0,22-21 77,0-23 17,-22-67-16,0-21-79,0 22-15,0 21 16,0-87-16,-22 66 15,22-23-15,0 23 16,0 22 0,0-67-16,0 67 15,-22 22-15,22-44 16,0 44-16,0-22 16,0 22-16,0-45 15,-22 45-15,22 0 16,0-22-16,0 0 15,0 22-15,0 0 16,0 0-16,0-23 16,0-21-16,0 0 15,0 44-15,0-22 16,0-23-16,0 23 16,0 22-16,0-44 15,0 44-15,0-22 16,0-23-16,-22 45 15,22-22-15,0 0 16,0-22-16,0 21 16,0 23-16,0 0 15,-22 0-15,22 0 16,0 0-16,0 0 16,0-22-16,0 22 15,0 0-15,0-1 16,0 1-16,0 0 15,0 0 1,0-44-16,0 22 16,0 0-16,0 22 15,0-1 1,0 1 0,0 0-1,0 0 1,0 0-1,0 0 17,0-22-1,0 22-15,-22 0-1,22 0 1,0-1 15,0 1-15,0 0-1,0-22 95,0 22-63,-22 22 234,22 66-281,0-22 15,0 23-15,0-1 16,0-22-16,0 22 16,0 67-16,0-45 15,0-44-15,0 67 16,0-67-16,0 67 16,0-67-16,0 22 15,0-44-15,0 22 16,0 22-16,0-43 15,0 43-15,0-44 16,0 0-16,0 22 16,0-22-16,0 0 15,0 45-15,0-23 16,0 22-16,0 0 16,0-22-16,0 23 15,0-23-15,0 22 16,0-44-16,0 0 15,0 0 1,0 1-16,0 43 16,0-22-16,0-22 15,0 22-15,0 0 16,0 23-16,0-45 16,0 22-16,0-22 15,0 0-15,0 44 16,0-44-16,0 1 15,0 43 1,0-44-16,0 0 16,0 0 31,0 0-16,0 44 0,0-44-31,0 1 31,0-1-15,0 0 15,0 0-15,0 0 15,0 0-31,0 44 359,0-44-343,22-22-16,0 22 16,-22 1-16,0-1 15,22 22-15,22-22 16,-22 0 0,-22 0 77,0 0 48,22-22-141,-22 22 16,0 0-1,0 22 16,0-21 48,0-1-64,22 0 1,-22-44 999,0 0-1015,0-23 16,-22 1 0,22 22-16,-44 0 15,44-22-15,0 22 16,0 0 0,0 0-1,-22 22 16,22-22-31,0-1 16,0 1 0,-22 0-16,22-22 15,0 22-15,0-22 16,-22 44-16,22-66 16,0 43-16,-22 1 15,22 0-15,0 0 16,0 0 15,0 0-15,0-22-1,0 22 1,0 0-16,0 0 16,0 0-16,0-45 15,0 45-15,-22 22 16,22-22-16,0 0 15,0-22-15,0 22 16,0-22-16,0 21 16,0 1-1,0 0 1,0 0 0,0 0-1,0 0-15,0-22 16,0 22-1,-22 0-15,22 0 16,0 0 0,0-1-1,0 1 1,0-22 31,0 22-32,-45 22 17,23 0 171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73B1F9-3E01-4E82-8325-21A561C7DE0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a:extLst>
              <a:ext uri="{FF2B5EF4-FFF2-40B4-BE49-F238E27FC236}">
                <a16:creationId xmlns:a16="http://schemas.microsoft.com/office/drawing/2014/main" id="{FE79F579-E557-480C-AAC1-0B0618E570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D56B037-F298-491D-84E5-E8026C427145}"/>
              </a:ext>
            </a:extLst>
          </p:cNvPr>
          <p:cNvSpPr>
            <a:spLocks noGrp="1"/>
          </p:cNvSpPr>
          <p:nvPr>
            <p:ph type="dt" sz="half" idx="10"/>
          </p:nvPr>
        </p:nvSpPr>
        <p:spPr/>
        <p:txBody>
          <a:bodyPr/>
          <a:lstStyle/>
          <a:p>
            <a:fld id="{13F1823C-E161-43AA-8D4A-B6F54045CA93}" type="datetimeFigureOut">
              <a:rPr kumimoji="1" lang="ja-JP" altLang="en-US" smtClean="0"/>
              <a:t>2017/12/1</a:t>
            </a:fld>
            <a:endParaRPr kumimoji="1" lang="ja-JP" altLang="en-US"/>
          </a:p>
        </p:txBody>
      </p:sp>
      <p:sp>
        <p:nvSpPr>
          <p:cNvPr id="5" name="フッター プレースホルダー 4">
            <a:extLst>
              <a:ext uri="{FF2B5EF4-FFF2-40B4-BE49-F238E27FC236}">
                <a16:creationId xmlns:a16="http://schemas.microsoft.com/office/drawing/2014/main" id="{E4C85EC2-0590-460B-922D-C385B8E8669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7B90A12-1B8C-4D14-8528-E1FCC7C26F7E}"/>
              </a:ext>
            </a:extLst>
          </p:cNvPr>
          <p:cNvSpPr>
            <a:spLocks noGrp="1"/>
          </p:cNvSpPr>
          <p:nvPr>
            <p:ph type="sldNum" sz="quarter" idx="12"/>
          </p:nvPr>
        </p:nvSpPr>
        <p:spPr/>
        <p:txBody>
          <a:bodyPr/>
          <a:lstStyle/>
          <a:p>
            <a:fld id="{033F8A80-3AD5-48CD-BE86-C240335D8DBD}" type="slidenum">
              <a:rPr kumimoji="1" lang="ja-JP" altLang="en-US" smtClean="0"/>
              <a:t>‹#›</a:t>
            </a:fld>
            <a:endParaRPr kumimoji="1" lang="ja-JP" altLang="en-US"/>
          </a:p>
        </p:txBody>
      </p:sp>
    </p:spTree>
    <p:extLst>
      <p:ext uri="{BB962C8B-B14F-4D97-AF65-F5344CB8AC3E}">
        <p14:creationId xmlns:p14="http://schemas.microsoft.com/office/powerpoint/2010/main" val="2168404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E992E3-1217-4397-A4ED-599041EEF34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AF7A4A6-7B5C-4ACB-9F88-C710E105218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43B146F-51FA-472B-9CDB-947FE6EB3FF9}"/>
              </a:ext>
            </a:extLst>
          </p:cNvPr>
          <p:cNvSpPr>
            <a:spLocks noGrp="1"/>
          </p:cNvSpPr>
          <p:nvPr>
            <p:ph type="dt" sz="half" idx="10"/>
          </p:nvPr>
        </p:nvSpPr>
        <p:spPr/>
        <p:txBody>
          <a:bodyPr/>
          <a:lstStyle/>
          <a:p>
            <a:fld id="{13F1823C-E161-43AA-8D4A-B6F54045CA93}" type="datetimeFigureOut">
              <a:rPr kumimoji="1" lang="ja-JP" altLang="en-US" smtClean="0"/>
              <a:t>2017/12/1</a:t>
            </a:fld>
            <a:endParaRPr kumimoji="1" lang="ja-JP" altLang="en-US"/>
          </a:p>
        </p:txBody>
      </p:sp>
      <p:sp>
        <p:nvSpPr>
          <p:cNvPr id="5" name="フッター プレースホルダー 4">
            <a:extLst>
              <a:ext uri="{FF2B5EF4-FFF2-40B4-BE49-F238E27FC236}">
                <a16:creationId xmlns:a16="http://schemas.microsoft.com/office/drawing/2014/main" id="{CCF633FF-0E31-410C-A20E-50BD55073EB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AA7C943-D6BB-41E7-A309-B72D15514744}"/>
              </a:ext>
            </a:extLst>
          </p:cNvPr>
          <p:cNvSpPr>
            <a:spLocks noGrp="1"/>
          </p:cNvSpPr>
          <p:nvPr>
            <p:ph type="sldNum" sz="quarter" idx="12"/>
          </p:nvPr>
        </p:nvSpPr>
        <p:spPr/>
        <p:txBody>
          <a:bodyPr/>
          <a:lstStyle/>
          <a:p>
            <a:fld id="{033F8A80-3AD5-48CD-BE86-C240335D8DBD}" type="slidenum">
              <a:rPr kumimoji="1" lang="ja-JP" altLang="en-US" smtClean="0"/>
              <a:t>‹#›</a:t>
            </a:fld>
            <a:endParaRPr kumimoji="1" lang="ja-JP" altLang="en-US"/>
          </a:p>
        </p:txBody>
      </p:sp>
    </p:spTree>
    <p:extLst>
      <p:ext uri="{BB962C8B-B14F-4D97-AF65-F5344CB8AC3E}">
        <p14:creationId xmlns:p14="http://schemas.microsoft.com/office/powerpoint/2010/main" val="2561999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5B10F0C-BF56-4E78-BC82-B270067FD63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8758540-3EF5-4BE9-B538-D6F340CBC47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DFA3FD7-3303-4EBC-8C68-DB2AE1FA2228}"/>
              </a:ext>
            </a:extLst>
          </p:cNvPr>
          <p:cNvSpPr>
            <a:spLocks noGrp="1"/>
          </p:cNvSpPr>
          <p:nvPr>
            <p:ph type="dt" sz="half" idx="10"/>
          </p:nvPr>
        </p:nvSpPr>
        <p:spPr/>
        <p:txBody>
          <a:bodyPr/>
          <a:lstStyle/>
          <a:p>
            <a:fld id="{13F1823C-E161-43AA-8D4A-B6F54045CA93}" type="datetimeFigureOut">
              <a:rPr kumimoji="1" lang="ja-JP" altLang="en-US" smtClean="0"/>
              <a:t>2017/12/1</a:t>
            </a:fld>
            <a:endParaRPr kumimoji="1" lang="ja-JP" altLang="en-US"/>
          </a:p>
        </p:txBody>
      </p:sp>
      <p:sp>
        <p:nvSpPr>
          <p:cNvPr id="5" name="フッター プレースホルダー 4">
            <a:extLst>
              <a:ext uri="{FF2B5EF4-FFF2-40B4-BE49-F238E27FC236}">
                <a16:creationId xmlns:a16="http://schemas.microsoft.com/office/drawing/2014/main" id="{FFDFBA9A-EE84-4744-9930-9F4AB0BC0F8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389F840-4140-49EA-AA37-8668D81345F2}"/>
              </a:ext>
            </a:extLst>
          </p:cNvPr>
          <p:cNvSpPr>
            <a:spLocks noGrp="1"/>
          </p:cNvSpPr>
          <p:nvPr>
            <p:ph type="sldNum" sz="quarter" idx="12"/>
          </p:nvPr>
        </p:nvSpPr>
        <p:spPr/>
        <p:txBody>
          <a:bodyPr/>
          <a:lstStyle/>
          <a:p>
            <a:fld id="{033F8A80-3AD5-48CD-BE86-C240335D8DBD}" type="slidenum">
              <a:rPr kumimoji="1" lang="ja-JP" altLang="en-US" smtClean="0"/>
              <a:t>‹#›</a:t>
            </a:fld>
            <a:endParaRPr kumimoji="1" lang="ja-JP" altLang="en-US"/>
          </a:p>
        </p:txBody>
      </p:sp>
    </p:spTree>
    <p:extLst>
      <p:ext uri="{BB962C8B-B14F-4D97-AF65-F5344CB8AC3E}">
        <p14:creationId xmlns:p14="http://schemas.microsoft.com/office/powerpoint/2010/main" val="2325832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5685B2-9322-4831-B7AC-62D737BA246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F4D365B-3DE8-4FFD-93BA-848C6425C24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66BCCC2-94C2-4406-9A41-53E504C1AAB7}"/>
              </a:ext>
            </a:extLst>
          </p:cNvPr>
          <p:cNvSpPr>
            <a:spLocks noGrp="1"/>
          </p:cNvSpPr>
          <p:nvPr>
            <p:ph type="dt" sz="half" idx="10"/>
          </p:nvPr>
        </p:nvSpPr>
        <p:spPr/>
        <p:txBody>
          <a:bodyPr/>
          <a:lstStyle/>
          <a:p>
            <a:fld id="{13F1823C-E161-43AA-8D4A-B6F54045CA93}" type="datetimeFigureOut">
              <a:rPr kumimoji="1" lang="ja-JP" altLang="en-US" smtClean="0"/>
              <a:t>2017/12/1</a:t>
            </a:fld>
            <a:endParaRPr kumimoji="1" lang="ja-JP" altLang="en-US"/>
          </a:p>
        </p:txBody>
      </p:sp>
      <p:sp>
        <p:nvSpPr>
          <p:cNvPr id="5" name="フッター プレースホルダー 4">
            <a:extLst>
              <a:ext uri="{FF2B5EF4-FFF2-40B4-BE49-F238E27FC236}">
                <a16:creationId xmlns:a16="http://schemas.microsoft.com/office/drawing/2014/main" id="{D3AF073F-E220-4436-96F3-04B6AC94C9F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B921515-C665-4EC7-B1F7-3606A0C367A9}"/>
              </a:ext>
            </a:extLst>
          </p:cNvPr>
          <p:cNvSpPr>
            <a:spLocks noGrp="1"/>
          </p:cNvSpPr>
          <p:nvPr>
            <p:ph type="sldNum" sz="quarter" idx="12"/>
          </p:nvPr>
        </p:nvSpPr>
        <p:spPr/>
        <p:txBody>
          <a:bodyPr/>
          <a:lstStyle/>
          <a:p>
            <a:fld id="{033F8A80-3AD5-48CD-BE86-C240335D8DBD}" type="slidenum">
              <a:rPr kumimoji="1" lang="ja-JP" altLang="en-US" smtClean="0"/>
              <a:t>‹#›</a:t>
            </a:fld>
            <a:endParaRPr kumimoji="1" lang="ja-JP" altLang="en-US"/>
          </a:p>
        </p:txBody>
      </p:sp>
    </p:spTree>
    <p:extLst>
      <p:ext uri="{BB962C8B-B14F-4D97-AF65-F5344CB8AC3E}">
        <p14:creationId xmlns:p14="http://schemas.microsoft.com/office/powerpoint/2010/main" val="4069044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BA228A-B19B-4E83-BBFD-0FBDFDF7BAF4}"/>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B9671F0-6469-4B3D-9C85-F753A29A3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576A122-E460-428E-BEE6-9EB2762A52B6}"/>
              </a:ext>
            </a:extLst>
          </p:cNvPr>
          <p:cNvSpPr>
            <a:spLocks noGrp="1"/>
          </p:cNvSpPr>
          <p:nvPr>
            <p:ph type="dt" sz="half" idx="10"/>
          </p:nvPr>
        </p:nvSpPr>
        <p:spPr/>
        <p:txBody>
          <a:bodyPr/>
          <a:lstStyle/>
          <a:p>
            <a:fld id="{13F1823C-E161-43AA-8D4A-B6F54045CA93}" type="datetimeFigureOut">
              <a:rPr kumimoji="1" lang="ja-JP" altLang="en-US" smtClean="0"/>
              <a:t>2017/12/1</a:t>
            </a:fld>
            <a:endParaRPr kumimoji="1" lang="ja-JP" altLang="en-US"/>
          </a:p>
        </p:txBody>
      </p:sp>
      <p:sp>
        <p:nvSpPr>
          <p:cNvPr id="5" name="フッター プレースホルダー 4">
            <a:extLst>
              <a:ext uri="{FF2B5EF4-FFF2-40B4-BE49-F238E27FC236}">
                <a16:creationId xmlns:a16="http://schemas.microsoft.com/office/drawing/2014/main" id="{DA2AE7E0-15BF-4638-8764-32B469375E9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BD23461-0BD0-487E-88A0-051E2C1CC1FB}"/>
              </a:ext>
            </a:extLst>
          </p:cNvPr>
          <p:cNvSpPr>
            <a:spLocks noGrp="1"/>
          </p:cNvSpPr>
          <p:nvPr>
            <p:ph type="sldNum" sz="quarter" idx="12"/>
          </p:nvPr>
        </p:nvSpPr>
        <p:spPr/>
        <p:txBody>
          <a:bodyPr/>
          <a:lstStyle/>
          <a:p>
            <a:fld id="{033F8A80-3AD5-48CD-BE86-C240335D8DBD}" type="slidenum">
              <a:rPr kumimoji="1" lang="ja-JP" altLang="en-US" smtClean="0"/>
              <a:t>‹#›</a:t>
            </a:fld>
            <a:endParaRPr kumimoji="1" lang="ja-JP" altLang="en-US"/>
          </a:p>
        </p:txBody>
      </p:sp>
    </p:spTree>
    <p:extLst>
      <p:ext uri="{BB962C8B-B14F-4D97-AF65-F5344CB8AC3E}">
        <p14:creationId xmlns:p14="http://schemas.microsoft.com/office/powerpoint/2010/main" val="2745658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5C4E10-4590-449D-8045-3D73C8F2187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94E97A7-AE42-4F1F-A426-F33E3AA7C10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1C9F606-D10D-43EA-B3CF-32D63FBB947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EBDA2A0-D59D-414E-9412-7260B3BE177A}"/>
              </a:ext>
            </a:extLst>
          </p:cNvPr>
          <p:cNvSpPr>
            <a:spLocks noGrp="1"/>
          </p:cNvSpPr>
          <p:nvPr>
            <p:ph type="dt" sz="half" idx="10"/>
          </p:nvPr>
        </p:nvSpPr>
        <p:spPr/>
        <p:txBody>
          <a:bodyPr/>
          <a:lstStyle/>
          <a:p>
            <a:fld id="{13F1823C-E161-43AA-8D4A-B6F54045CA93}" type="datetimeFigureOut">
              <a:rPr kumimoji="1" lang="ja-JP" altLang="en-US" smtClean="0"/>
              <a:t>2017/12/1</a:t>
            </a:fld>
            <a:endParaRPr kumimoji="1" lang="ja-JP" altLang="en-US"/>
          </a:p>
        </p:txBody>
      </p:sp>
      <p:sp>
        <p:nvSpPr>
          <p:cNvPr id="6" name="フッター プレースホルダー 5">
            <a:extLst>
              <a:ext uri="{FF2B5EF4-FFF2-40B4-BE49-F238E27FC236}">
                <a16:creationId xmlns:a16="http://schemas.microsoft.com/office/drawing/2014/main" id="{5A77E431-FF61-4CCD-8EFD-4B46F0B5F26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60569C0-6D86-4A88-AE8E-EB0439026337}"/>
              </a:ext>
            </a:extLst>
          </p:cNvPr>
          <p:cNvSpPr>
            <a:spLocks noGrp="1"/>
          </p:cNvSpPr>
          <p:nvPr>
            <p:ph type="sldNum" sz="quarter" idx="12"/>
          </p:nvPr>
        </p:nvSpPr>
        <p:spPr/>
        <p:txBody>
          <a:bodyPr/>
          <a:lstStyle/>
          <a:p>
            <a:fld id="{033F8A80-3AD5-48CD-BE86-C240335D8DBD}" type="slidenum">
              <a:rPr kumimoji="1" lang="ja-JP" altLang="en-US" smtClean="0"/>
              <a:t>‹#›</a:t>
            </a:fld>
            <a:endParaRPr kumimoji="1" lang="ja-JP" altLang="en-US"/>
          </a:p>
        </p:txBody>
      </p:sp>
    </p:spTree>
    <p:extLst>
      <p:ext uri="{BB962C8B-B14F-4D97-AF65-F5344CB8AC3E}">
        <p14:creationId xmlns:p14="http://schemas.microsoft.com/office/powerpoint/2010/main" val="3701665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6A1738-C0EC-464A-8161-9391D5AD6E0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3E4362E-8BC3-4281-AAC5-C860424024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68B61E4-9C77-4CA5-8B0C-22E5FD0AE7D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6CD4A5B-9DE3-46D2-8518-8A5543F1A8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CBC98C6-4B78-4776-8F0D-A17BA85DF95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5A535AA-B892-4D1F-9ED6-F459C4AEE345}"/>
              </a:ext>
            </a:extLst>
          </p:cNvPr>
          <p:cNvSpPr>
            <a:spLocks noGrp="1"/>
          </p:cNvSpPr>
          <p:nvPr>
            <p:ph type="dt" sz="half" idx="10"/>
          </p:nvPr>
        </p:nvSpPr>
        <p:spPr/>
        <p:txBody>
          <a:bodyPr/>
          <a:lstStyle/>
          <a:p>
            <a:fld id="{13F1823C-E161-43AA-8D4A-B6F54045CA93}" type="datetimeFigureOut">
              <a:rPr kumimoji="1" lang="ja-JP" altLang="en-US" smtClean="0"/>
              <a:t>2017/12/1</a:t>
            </a:fld>
            <a:endParaRPr kumimoji="1" lang="ja-JP" altLang="en-US"/>
          </a:p>
        </p:txBody>
      </p:sp>
      <p:sp>
        <p:nvSpPr>
          <p:cNvPr id="8" name="フッター プレースホルダー 7">
            <a:extLst>
              <a:ext uri="{FF2B5EF4-FFF2-40B4-BE49-F238E27FC236}">
                <a16:creationId xmlns:a16="http://schemas.microsoft.com/office/drawing/2014/main" id="{2F315D9B-018C-457F-A65A-F74FDEC1B38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8917F01-4A55-44B3-B0AA-1519E5622DE5}"/>
              </a:ext>
            </a:extLst>
          </p:cNvPr>
          <p:cNvSpPr>
            <a:spLocks noGrp="1"/>
          </p:cNvSpPr>
          <p:nvPr>
            <p:ph type="sldNum" sz="quarter" idx="12"/>
          </p:nvPr>
        </p:nvSpPr>
        <p:spPr/>
        <p:txBody>
          <a:bodyPr/>
          <a:lstStyle/>
          <a:p>
            <a:fld id="{033F8A80-3AD5-48CD-BE86-C240335D8DBD}" type="slidenum">
              <a:rPr kumimoji="1" lang="ja-JP" altLang="en-US" smtClean="0"/>
              <a:t>‹#›</a:t>
            </a:fld>
            <a:endParaRPr kumimoji="1" lang="ja-JP" altLang="en-US"/>
          </a:p>
        </p:txBody>
      </p:sp>
    </p:spTree>
    <p:extLst>
      <p:ext uri="{BB962C8B-B14F-4D97-AF65-F5344CB8AC3E}">
        <p14:creationId xmlns:p14="http://schemas.microsoft.com/office/powerpoint/2010/main" val="3124072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D6ADF7-6495-4715-BB8D-623BF1A06D1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AD6F6D7-00C7-4089-B2DC-ECD7C1E561C4}"/>
              </a:ext>
            </a:extLst>
          </p:cNvPr>
          <p:cNvSpPr>
            <a:spLocks noGrp="1"/>
          </p:cNvSpPr>
          <p:nvPr>
            <p:ph type="dt" sz="half" idx="10"/>
          </p:nvPr>
        </p:nvSpPr>
        <p:spPr/>
        <p:txBody>
          <a:bodyPr/>
          <a:lstStyle/>
          <a:p>
            <a:fld id="{13F1823C-E161-43AA-8D4A-B6F54045CA93}" type="datetimeFigureOut">
              <a:rPr kumimoji="1" lang="ja-JP" altLang="en-US" smtClean="0"/>
              <a:t>2017/12/1</a:t>
            </a:fld>
            <a:endParaRPr kumimoji="1" lang="ja-JP" altLang="en-US"/>
          </a:p>
        </p:txBody>
      </p:sp>
      <p:sp>
        <p:nvSpPr>
          <p:cNvPr id="4" name="フッター プレースホルダー 3">
            <a:extLst>
              <a:ext uri="{FF2B5EF4-FFF2-40B4-BE49-F238E27FC236}">
                <a16:creationId xmlns:a16="http://schemas.microsoft.com/office/drawing/2014/main" id="{85A22704-53BF-4000-9FA1-67E18DAB721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D19A3B0-C571-4CA8-8457-0BC40DEF6539}"/>
              </a:ext>
            </a:extLst>
          </p:cNvPr>
          <p:cNvSpPr>
            <a:spLocks noGrp="1"/>
          </p:cNvSpPr>
          <p:nvPr>
            <p:ph type="sldNum" sz="quarter" idx="12"/>
          </p:nvPr>
        </p:nvSpPr>
        <p:spPr/>
        <p:txBody>
          <a:bodyPr/>
          <a:lstStyle/>
          <a:p>
            <a:fld id="{033F8A80-3AD5-48CD-BE86-C240335D8DBD}" type="slidenum">
              <a:rPr kumimoji="1" lang="ja-JP" altLang="en-US" smtClean="0"/>
              <a:t>‹#›</a:t>
            </a:fld>
            <a:endParaRPr kumimoji="1" lang="ja-JP" altLang="en-US"/>
          </a:p>
        </p:txBody>
      </p:sp>
    </p:spTree>
    <p:extLst>
      <p:ext uri="{BB962C8B-B14F-4D97-AF65-F5344CB8AC3E}">
        <p14:creationId xmlns:p14="http://schemas.microsoft.com/office/powerpoint/2010/main" val="1068718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7044C95-3A7A-4C08-B67D-EEC8E77B7872}"/>
              </a:ext>
            </a:extLst>
          </p:cNvPr>
          <p:cNvSpPr>
            <a:spLocks noGrp="1"/>
          </p:cNvSpPr>
          <p:nvPr>
            <p:ph type="dt" sz="half" idx="10"/>
          </p:nvPr>
        </p:nvSpPr>
        <p:spPr/>
        <p:txBody>
          <a:bodyPr/>
          <a:lstStyle/>
          <a:p>
            <a:fld id="{13F1823C-E161-43AA-8D4A-B6F54045CA93}" type="datetimeFigureOut">
              <a:rPr kumimoji="1" lang="ja-JP" altLang="en-US" smtClean="0"/>
              <a:t>2017/12/1</a:t>
            </a:fld>
            <a:endParaRPr kumimoji="1" lang="ja-JP" altLang="en-US"/>
          </a:p>
        </p:txBody>
      </p:sp>
      <p:sp>
        <p:nvSpPr>
          <p:cNvPr id="3" name="フッター プレースホルダー 2">
            <a:extLst>
              <a:ext uri="{FF2B5EF4-FFF2-40B4-BE49-F238E27FC236}">
                <a16:creationId xmlns:a16="http://schemas.microsoft.com/office/drawing/2014/main" id="{2D74A4D5-B63D-4FAC-9D50-70AD30D147F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8AAE7F9-DD75-4F5D-A985-E259F82A03DC}"/>
              </a:ext>
            </a:extLst>
          </p:cNvPr>
          <p:cNvSpPr>
            <a:spLocks noGrp="1"/>
          </p:cNvSpPr>
          <p:nvPr>
            <p:ph type="sldNum" sz="quarter" idx="12"/>
          </p:nvPr>
        </p:nvSpPr>
        <p:spPr/>
        <p:txBody>
          <a:bodyPr/>
          <a:lstStyle/>
          <a:p>
            <a:fld id="{033F8A80-3AD5-48CD-BE86-C240335D8DBD}" type="slidenum">
              <a:rPr kumimoji="1" lang="ja-JP" altLang="en-US" smtClean="0"/>
              <a:t>‹#›</a:t>
            </a:fld>
            <a:endParaRPr kumimoji="1" lang="ja-JP" altLang="en-US"/>
          </a:p>
        </p:txBody>
      </p:sp>
    </p:spTree>
    <p:extLst>
      <p:ext uri="{BB962C8B-B14F-4D97-AF65-F5344CB8AC3E}">
        <p14:creationId xmlns:p14="http://schemas.microsoft.com/office/powerpoint/2010/main" val="2519065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86024C-5811-41C0-86D2-C448BAECB92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166069E-B096-48B4-BFD0-BD386B60B6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53682B6-E490-4A86-B0AB-2203A26CB6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1E5CD4E-0BFE-4A1A-8CAE-643E155AA709}"/>
              </a:ext>
            </a:extLst>
          </p:cNvPr>
          <p:cNvSpPr>
            <a:spLocks noGrp="1"/>
          </p:cNvSpPr>
          <p:nvPr>
            <p:ph type="dt" sz="half" idx="10"/>
          </p:nvPr>
        </p:nvSpPr>
        <p:spPr/>
        <p:txBody>
          <a:bodyPr/>
          <a:lstStyle/>
          <a:p>
            <a:fld id="{13F1823C-E161-43AA-8D4A-B6F54045CA93}" type="datetimeFigureOut">
              <a:rPr kumimoji="1" lang="ja-JP" altLang="en-US" smtClean="0"/>
              <a:t>2017/12/1</a:t>
            </a:fld>
            <a:endParaRPr kumimoji="1" lang="ja-JP" altLang="en-US"/>
          </a:p>
        </p:txBody>
      </p:sp>
      <p:sp>
        <p:nvSpPr>
          <p:cNvPr id="6" name="フッター プレースホルダー 5">
            <a:extLst>
              <a:ext uri="{FF2B5EF4-FFF2-40B4-BE49-F238E27FC236}">
                <a16:creationId xmlns:a16="http://schemas.microsoft.com/office/drawing/2014/main" id="{27CBC926-5E28-4D77-BB7E-21C0B3D358D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C8670F9-FDB8-4FB6-A05E-1B31A27C9771}"/>
              </a:ext>
            </a:extLst>
          </p:cNvPr>
          <p:cNvSpPr>
            <a:spLocks noGrp="1"/>
          </p:cNvSpPr>
          <p:nvPr>
            <p:ph type="sldNum" sz="quarter" idx="12"/>
          </p:nvPr>
        </p:nvSpPr>
        <p:spPr/>
        <p:txBody>
          <a:bodyPr/>
          <a:lstStyle/>
          <a:p>
            <a:fld id="{033F8A80-3AD5-48CD-BE86-C240335D8DBD}" type="slidenum">
              <a:rPr kumimoji="1" lang="ja-JP" altLang="en-US" smtClean="0"/>
              <a:t>‹#›</a:t>
            </a:fld>
            <a:endParaRPr kumimoji="1" lang="ja-JP" altLang="en-US"/>
          </a:p>
        </p:txBody>
      </p:sp>
    </p:spTree>
    <p:extLst>
      <p:ext uri="{BB962C8B-B14F-4D97-AF65-F5344CB8AC3E}">
        <p14:creationId xmlns:p14="http://schemas.microsoft.com/office/powerpoint/2010/main" val="2976791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76931D-7B58-4D51-A6FB-2F4656B1457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C69D8CC-0C97-4D33-AABF-DE4DC127D7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1F6CBBA-7F56-4530-8B99-3191070510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384EE96-E5BE-4120-A3B1-74FD15A6A6F9}"/>
              </a:ext>
            </a:extLst>
          </p:cNvPr>
          <p:cNvSpPr>
            <a:spLocks noGrp="1"/>
          </p:cNvSpPr>
          <p:nvPr>
            <p:ph type="dt" sz="half" idx="10"/>
          </p:nvPr>
        </p:nvSpPr>
        <p:spPr/>
        <p:txBody>
          <a:bodyPr/>
          <a:lstStyle/>
          <a:p>
            <a:fld id="{13F1823C-E161-43AA-8D4A-B6F54045CA93}" type="datetimeFigureOut">
              <a:rPr kumimoji="1" lang="ja-JP" altLang="en-US" smtClean="0"/>
              <a:t>2017/12/1</a:t>
            </a:fld>
            <a:endParaRPr kumimoji="1" lang="ja-JP" altLang="en-US"/>
          </a:p>
        </p:txBody>
      </p:sp>
      <p:sp>
        <p:nvSpPr>
          <p:cNvPr id="6" name="フッター プレースホルダー 5">
            <a:extLst>
              <a:ext uri="{FF2B5EF4-FFF2-40B4-BE49-F238E27FC236}">
                <a16:creationId xmlns:a16="http://schemas.microsoft.com/office/drawing/2014/main" id="{AABABF17-B7E9-4664-B4C8-F139F683151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71F43FC-BD99-4329-9A3F-EF3A8E2C5506}"/>
              </a:ext>
            </a:extLst>
          </p:cNvPr>
          <p:cNvSpPr>
            <a:spLocks noGrp="1"/>
          </p:cNvSpPr>
          <p:nvPr>
            <p:ph type="sldNum" sz="quarter" idx="12"/>
          </p:nvPr>
        </p:nvSpPr>
        <p:spPr/>
        <p:txBody>
          <a:bodyPr/>
          <a:lstStyle/>
          <a:p>
            <a:fld id="{033F8A80-3AD5-48CD-BE86-C240335D8DBD}" type="slidenum">
              <a:rPr kumimoji="1" lang="ja-JP" altLang="en-US" smtClean="0"/>
              <a:t>‹#›</a:t>
            </a:fld>
            <a:endParaRPr kumimoji="1" lang="ja-JP" altLang="en-US"/>
          </a:p>
        </p:txBody>
      </p:sp>
    </p:spTree>
    <p:extLst>
      <p:ext uri="{BB962C8B-B14F-4D97-AF65-F5344CB8AC3E}">
        <p14:creationId xmlns:p14="http://schemas.microsoft.com/office/powerpoint/2010/main" val="211208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9068D48-8147-46BF-AE45-116235272D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3BBF80D-DFA1-4CEC-990B-FFCC51A15D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8802143-81CA-4238-B398-06ABD84B88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F1823C-E161-43AA-8D4A-B6F54045CA93}" type="datetimeFigureOut">
              <a:rPr kumimoji="1" lang="ja-JP" altLang="en-US" smtClean="0"/>
              <a:t>2017/12/1</a:t>
            </a:fld>
            <a:endParaRPr kumimoji="1" lang="ja-JP" altLang="en-US"/>
          </a:p>
        </p:txBody>
      </p:sp>
      <p:sp>
        <p:nvSpPr>
          <p:cNvPr id="5" name="フッター プレースホルダー 4">
            <a:extLst>
              <a:ext uri="{FF2B5EF4-FFF2-40B4-BE49-F238E27FC236}">
                <a16:creationId xmlns:a16="http://schemas.microsoft.com/office/drawing/2014/main" id="{D2A18A88-2F2C-4AA5-B5D2-357F08FFF9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3A0028D-D64B-4B01-8E70-64A1B95336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F8A80-3AD5-48CD-BE86-C240335D8DBD}" type="slidenum">
              <a:rPr kumimoji="1" lang="ja-JP" altLang="en-US" smtClean="0"/>
              <a:t>‹#›</a:t>
            </a:fld>
            <a:endParaRPr kumimoji="1" lang="ja-JP" altLang="en-US"/>
          </a:p>
        </p:txBody>
      </p:sp>
    </p:spTree>
    <p:extLst>
      <p:ext uri="{BB962C8B-B14F-4D97-AF65-F5344CB8AC3E}">
        <p14:creationId xmlns:p14="http://schemas.microsoft.com/office/powerpoint/2010/main" val="3768463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3.emf"/><Relationship Id="rId7" Type="http://schemas.openxmlformats.org/officeDocument/2006/relationships/image" Target="../media/image5.emf"/><Relationship Id="rId2" Type="http://schemas.openxmlformats.org/officeDocument/2006/relationships/customXml" Target="../ink/ink1.xml"/><Relationship Id="rId1" Type="http://schemas.openxmlformats.org/officeDocument/2006/relationships/slideLayout" Target="../slideLayouts/slideLayout7.xml"/><Relationship Id="rId6" Type="http://schemas.openxmlformats.org/officeDocument/2006/relationships/customXml" Target="../ink/ink3.xml"/><Relationship Id="rId11" Type="http://schemas.openxmlformats.org/officeDocument/2006/relationships/image" Target="../media/image7.emf"/><Relationship Id="rId5" Type="http://schemas.openxmlformats.org/officeDocument/2006/relationships/image" Target="../media/image4.emf"/><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AB7738-42C9-41B8-B7DA-6A92CCFFCD9A}"/>
              </a:ext>
            </a:extLst>
          </p:cNvPr>
          <p:cNvSpPr>
            <a:spLocks noGrp="1"/>
          </p:cNvSpPr>
          <p:nvPr>
            <p:ph type="ctrTitle"/>
          </p:nvPr>
        </p:nvSpPr>
        <p:spPr>
          <a:xfrm>
            <a:off x="1524000" y="772505"/>
            <a:ext cx="9144000" cy="2387600"/>
          </a:xfrm>
        </p:spPr>
        <p:txBody>
          <a:bodyPr>
            <a:normAutofit/>
          </a:bodyPr>
          <a:lstStyle/>
          <a:p>
            <a:pPr>
              <a:spcBef>
                <a:spcPts val="600"/>
              </a:spcBef>
              <a:spcAft>
                <a:spcPts val="600"/>
              </a:spcAft>
            </a:pPr>
            <a:r>
              <a:rPr kumimoji="1" lang="en-US" altLang="ja-JP" sz="3600" dirty="0">
                <a:latin typeface="Arial" panose="020B0604020202020204" pitchFamily="34" charset="0"/>
                <a:cs typeface="Arial" panose="020B0604020202020204" pitchFamily="34" charset="0"/>
              </a:rPr>
              <a:t>Accessible and Easy to Understand Information for Knowledge and Skills:</a:t>
            </a:r>
            <a:br>
              <a:rPr kumimoji="1" lang="en-US" altLang="ja-JP" sz="3600" dirty="0">
                <a:latin typeface="Arial" panose="020B0604020202020204" pitchFamily="34" charset="0"/>
                <a:cs typeface="Arial" panose="020B0604020202020204" pitchFamily="34" charset="0"/>
              </a:rPr>
            </a:br>
            <a:r>
              <a:rPr lang="en-US" altLang="ja-JP" sz="3200" dirty="0">
                <a:latin typeface="Arial" panose="020B0604020202020204" pitchFamily="34" charset="0"/>
                <a:cs typeface="Arial" panose="020B0604020202020204" pitchFamily="34" charset="0"/>
              </a:rPr>
              <a:t>Key</a:t>
            </a:r>
            <a:r>
              <a:rPr kumimoji="1" lang="en-US" altLang="ja-JP" sz="3200" dirty="0">
                <a:latin typeface="Arial" panose="020B0604020202020204" pitchFamily="34" charset="0"/>
                <a:cs typeface="Arial" panose="020B0604020202020204" pitchFamily="34" charset="0"/>
              </a:rPr>
              <a:t> Elements for Disability-inclusion in </a:t>
            </a:r>
            <a:br>
              <a:rPr kumimoji="1" lang="en-US" altLang="ja-JP" sz="3200" dirty="0">
                <a:latin typeface="Arial" panose="020B0604020202020204" pitchFamily="34" charset="0"/>
                <a:cs typeface="Arial" panose="020B0604020202020204" pitchFamily="34" charset="0"/>
              </a:rPr>
            </a:br>
            <a:r>
              <a:rPr kumimoji="1" lang="en-US" altLang="ja-JP" sz="3200" dirty="0">
                <a:latin typeface="Arial" panose="020B0604020202020204" pitchFamily="34" charset="0"/>
                <a:cs typeface="Arial" panose="020B0604020202020204" pitchFamily="34" charset="0"/>
              </a:rPr>
              <a:t>Disaster Risk Reduction</a:t>
            </a:r>
            <a:endParaRPr kumimoji="1" lang="ja-JP" altLang="en-US" sz="3200" dirty="0">
              <a:latin typeface="Arial" panose="020B0604020202020204" pitchFamily="34" charset="0"/>
              <a:cs typeface="Arial" panose="020B0604020202020204" pitchFamily="34" charset="0"/>
            </a:endParaRPr>
          </a:p>
        </p:txBody>
      </p:sp>
      <p:sp>
        <p:nvSpPr>
          <p:cNvPr id="3" name="サブタイトル 2">
            <a:extLst>
              <a:ext uri="{FF2B5EF4-FFF2-40B4-BE49-F238E27FC236}">
                <a16:creationId xmlns:a16="http://schemas.microsoft.com/office/drawing/2014/main" id="{6B558000-4C76-45DD-AAC0-BAD1D97DBDFE}"/>
              </a:ext>
            </a:extLst>
          </p:cNvPr>
          <p:cNvSpPr>
            <a:spLocks noGrp="1"/>
          </p:cNvSpPr>
          <p:nvPr>
            <p:ph type="subTitle" idx="1"/>
          </p:nvPr>
        </p:nvSpPr>
        <p:spPr>
          <a:xfrm>
            <a:off x="1272208" y="3896236"/>
            <a:ext cx="9827812" cy="1655762"/>
          </a:xfrm>
        </p:spPr>
        <p:txBody>
          <a:bodyPr/>
          <a:lstStyle/>
          <a:p>
            <a:r>
              <a:rPr kumimoji="1" lang="en-US" altLang="ja-JP" dirty="0"/>
              <a:t>Hiroshi Kawamura</a:t>
            </a:r>
          </a:p>
          <a:p>
            <a:r>
              <a:rPr lang="en-US" altLang="ja-JP" dirty="0"/>
              <a:t>DAISY Consortium/Assistive Technology Development Organization</a:t>
            </a:r>
          </a:p>
          <a:p>
            <a:r>
              <a:rPr lang="en-US" altLang="ja-JP" dirty="0"/>
              <a:t>hkawa@atdo.jp </a:t>
            </a:r>
            <a:endParaRPr kumimoji="1" lang="ja-JP" altLang="en-US" dirty="0"/>
          </a:p>
        </p:txBody>
      </p:sp>
      <p:pic>
        <p:nvPicPr>
          <p:cNvPr id="4" name="図 3">
            <a:extLst>
              <a:ext uri="{FF2B5EF4-FFF2-40B4-BE49-F238E27FC236}">
                <a16:creationId xmlns:a16="http://schemas.microsoft.com/office/drawing/2014/main" id="{279AE56D-361E-473D-83C0-A93D7500D9CF}"/>
              </a:ext>
            </a:extLst>
          </p:cNvPr>
          <p:cNvPicPr>
            <a:picLocks noChangeAspect="1"/>
          </p:cNvPicPr>
          <p:nvPr/>
        </p:nvPicPr>
        <p:blipFill>
          <a:blip r:embed="rId2"/>
          <a:stretch>
            <a:fillRect/>
          </a:stretch>
        </p:blipFill>
        <p:spPr>
          <a:xfrm>
            <a:off x="484670" y="350835"/>
            <a:ext cx="1079086" cy="957155"/>
          </a:xfrm>
          <a:prstGeom prst="rect">
            <a:avLst/>
          </a:prstGeom>
        </p:spPr>
      </p:pic>
      <p:pic>
        <p:nvPicPr>
          <p:cNvPr id="5" name="図 4">
            <a:extLst>
              <a:ext uri="{FF2B5EF4-FFF2-40B4-BE49-F238E27FC236}">
                <a16:creationId xmlns:a16="http://schemas.microsoft.com/office/drawing/2014/main" id="{033B9EDD-8490-4316-B7CA-EC547F521A5D}"/>
              </a:ext>
            </a:extLst>
          </p:cNvPr>
          <p:cNvPicPr>
            <a:picLocks noChangeAspect="1"/>
          </p:cNvPicPr>
          <p:nvPr/>
        </p:nvPicPr>
        <p:blipFill>
          <a:blip r:embed="rId3"/>
          <a:stretch>
            <a:fillRect/>
          </a:stretch>
        </p:blipFill>
        <p:spPr>
          <a:xfrm>
            <a:off x="9902069" y="350836"/>
            <a:ext cx="1863590" cy="786202"/>
          </a:xfrm>
          <a:prstGeom prst="rect">
            <a:avLst/>
          </a:prstGeom>
        </p:spPr>
      </p:pic>
      <p:sp>
        <p:nvSpPr>
          <p:cNvPr id="6" name="テキスト ボックス 5">
            <a:extLst>
              <a:ext uri="{FF2B5EF4-FFF2-40B4-BE49-F238E27FC236}">
                <a16:creationId xmlns:a16="http://schemas.microsoft.com/office/drawing/2014/main" id="{24592F14-305D-4897-9AD9-3C0726DEFB9F}"/>
              </a:ext>
            </a:extLst>
          </p:cNvPr>
          <p:cNvSpPr txBox="1"/>
          <p:nvPr/>
        </p:nvSpPr>
        <p:spPr>
          <a:xfrm>
            <a:off x="906449" y="5740842"/>
            <a:ext cx="10859210" cy="1200329"/>
          </a:xfrm>
          <a:prstGeom prst="rect">
            <a:avLst/>
          </a:prstGeom>
          <a:noFill/>
        </p:spPr>
        <p:txBody>
          <a:bodyPr wrap="square" rtlCol="0">
            <a:spAutoFit/>
          </a:bodyPr>
          <a:lstStyle/>
          <a:p>
            <a:pPr algn="ctr"/>
            <a:r>
              <a:rPr lang="en-US" altLang="ja-JP" dirty="0"/>
              <a:t>International Day of Persons with Disabilities 2017 Panel Discussion at UNHQ </a:t>
            </a:r>
          </a:p>
          <a:p>
            <a:pPr algn="ctr"/>
            <a:r>
              <a:rPr lang="en-US" altLang="ja-JP" dirty="0"/>
              <a:t>Persons with disabilities as agents of change: lessons from disability-inclusive disaster risk reduction and humanitarian action for resilient and sustainable societies</a:t>
            </a:r>
          </a:p>
          <a:p>
            <a:pPr algn="ctr"/>
            <a:endParaRPr kumimoji="1" lang="ja-JP" altLang="en-US" dirty="0"/>
          </a:p>
        </p:txBody>
      </p:sp>
    </p:spTree>
    <p:extLst>
      <p:ext uri="{BB962C8B-B14F-4D97-AF65-F5344CB8AC3E}">
        <p14:creationId xmlns:p14="http://schemas.microsoft.com/office/powerpoint/2010/main" val="3997148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990961-A9F7-471E-BA6E-5741AA50E891}"/>
              </a:ext>
            </a:extLst>
          </p:cNvPr>
          <p:cNvSpPr>
            <a:spLocks noGrp="1"/>
          </p:cNvSpPr>
          <p:nvPr>
            <p:ph type="title"/>
          </p:nvPr>
        </p:nvSpPr>
        <p:spPr>
          <a:xfrm>
            <a:off x="838200" y="1454453"/>
            <a:ext cx="10515600" cy="1325563"/>
          </a:xfrm>
        </p:spPr>
        <p:txBody>
          <a:bodyPr>
            <a:normAutofit fontScale="90000"/>
          </a:bodyPr>
          <a:lstStyle/>
          <a:p>
            <a:pPr algn="ctr"/>
            <a:r>
              <a:rPr kumimoji="1" lang="en-US" altLang="ja-JP" dirty="0"/>
              <a:t>For further information, please come to the Exhibition/Demonstration Booth near by the Vienna Café </a:t>
            </a:r>
            <a:endParaRPr kumimoji="1" lang="ja-JP" altLang="en-US" dirty="0"/>
          </a:p>
        </p:txBody>
      </p:sp>
      <p:sp>
        <p:nvSpPr>
          <p:cNvPr id="3" name="テキスト ボックス 2">
            <a:extLst>
              <a:ext uri="{FF2B5EF4-FFF2-40B4-BE49-F238E27FC236}">
                <a16:creationId xmlns:a16="http://schemas.microsoft.com/office/drawing/2014/main" id="{B2376000-3C9D-4117-BDD7-B231EFB43C4B}"/>
              </a:ext>
            </a:extLst>
          </p:cNvPr>
          <p:cNvSpPr txBox="1"/>
          <p:nvPr/>
        </p:nvSpPr>
        <p:spPr>
          <a:xfrm>
            <a:off x="1542553" y="4587903"/>
            <a:ext cx="9740348" cy="646331"/>
          </a:xfrm>
          <a:prstGeom prst="rect">
            <a:avLst/>
          </a:prstGeom>
          <a:noFill/>
        </p:spPr>
        <p:txBody>
          <a:bodyPr wrap="square" rtlCol="0">
            <a:spAutoFit/>
          </a:bodyPr>
          <a:lstStyle/>
          <a:p>
            <a:pPr algn="ctr"/>
            <a:r>
              <a:rPr kumimoji="1" lang="en-US" altLang="ja-JP" sz="3600" dirty="0"/>
              <a:t>Thank you very much.</a:t>
            </a:r>
            <a:endParaRPr kumimoji="1" lang="ja-JP" altLang="en-US" sz="3600" dirty="0"/>
          </a:p>
        </p:txBody>
      </p:sp>
    </p:spTree>
    <p:extLst>
      <p:ext uri="{BB962C8B-B14F-4D97-AF65-F5344CB8AC3E}">
        <p14:creationId xmlns:p14="http://schemas.microsoft.com/office/powerpoint/2010/main" val="2707626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alpha val="50000"/>
          </a:schemeClr>
        </a:solidFill>
        <a:effectLst/>
      </p:bgPr>
    </p:bg>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25" name="インク 24">
                <a:extLst>
                  <a:ext uri="{FF2B5EF4-FFF2-40B4-BE49-F238E27FC236}">
                    <a16:creationId xmlns:a16="http://schemas.microsoft.com/office/drawing/2014/main" id="{837890F6-B4A4-4D77-8D1E-C03E340914CF}"/>
                  </a:ext>
                </a:extLst>
              </p14:cNvPr>
              <p14:cNvContentPartPr/>
              <p14:nvPr/>
            </p14:nvContentPartPr>
            <p14:xfrm>
              <a:off x="6295570" y="1876586"/>
              <a:ext cx="1306080" cy="1852920"/>
            </p14:xfrm>
          </p:contentPart>
        </mc:Choice>
        <mc:Fallback>
          <p:pic>
            <p:nvPicPr>
              <p:cNvPr id="25" name="インク 24">
                <a:extLst>
                  <a:ext uri="{FF2B5EF4-FFF2-40B4-BE49-F238E27FC236}">
                    <a16:creationId xmlns:a16="http://schemas.microsoft.com/office/drawing/2014/main" id="{837890F6-B4A4-4D77-8D1E-C03E340914CF}"/>
                  </a:ext>
                </a:extLst>
              </p:cNvPr>
              <p:cNvPicPr/>
              <p:nvPr/>
            </p:nvPicPr>
            <p:blipFill>
              <a:blip r:embed="rId3"/>
              <a:stretch>
                <a:fillRect/>
              </a:stretch>
            </p:blipFill>
            <p:spPr>
              <a:xfrm>
                <a:off x="6259570" y="1804586"/>
                <a:ext cx="1377720" cy="1996560"/>
              </a:xfrm>
              <a:prstGeom prst="rect">
                <a:avLst/>
              </a:prstGeom>
            </p:spPr>
          </p:pic>
        </mc:Fallback>
      </mc:AlternateContent>
      <p:cxnSp>
        <p:nvCxnSpPr>
          <p:cNvPr id="11" name="直線コネクタ 10">
            <a:extLst>
              <a:ext uri="{FF2B5EF4-FFF2-40B4-BE49-F238E27FC236}">
                <a16:creationId xmlns:a16="http://schemas.microsoft.com/office/drawing/2014/main" id="{12001D87-CDDB-4384-BF18-4B4172DECBC6}"/>
              </a:ext>
            </a:extLst>
          </p:cNvPr>
          <p:cNvCxnSpPr>
            <a:cxnSpLocks/>
          </p:cNvCxnSpPr>
          <p:nvPr/>
        </p:nvCxnSpPr>
        <p:spPr>
          <a:xfrm>
            <a:off x="5096786" y="1129085"/>
            <a:ext cx="1162589" cy="2641821"/>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4">
            <p14:nvContentPartPr>
              <p14:cNvPr id="20" name="インク 19">
                <a:extLst>
                  <a:ext uri="{FF2B5EF4-FFF2-40B4-BE49-F238E27FC236}">
                    <a16:creationId xmlns:a16="http://schemas.microsoft.com/office/drawing/2014/main" id="{C93FF421-D7C7-46AE-9659-D3DDF7CDFA8E}"/>
                  </a:ext>
                </a:extLst>
              </p14:cNvPr>
              <p14:cNvContentPartPr/>
              <p14:nvPr/>
            </p14:nvContentPartPr>
            <p14:xfrm>
              <a:off x="6424810" y="1971986"/>
              <a:ext cx="1066056" cy="747360"/>
            </p14:xfrm>
          </p:contentPart>
        </mc:Choice>
        <mc:Fallback>
          <p:pic>
            <p:nvPicPr>
              <p:cNvPr id="20" name="インク 19">
                <a:extLst>
                  <a:ext uri="{FF2B5EF4-FFF2-40B4-BE49-F238E27FC236}">
                    <a16:creationId xmlns:a16="http://schemas.microsoft.com/office/drawing/2014/main" id="{C93FF421-D7C7-46AE-9659-D3DDF7CDFA8E}"/>
                  </a:ext>
                </a:extLst>
              </p:cNvPr>
              <p:cNvPicPr/>
              <p:nvPr/>
            </p:nvPicPr>
            <p:blipFill>
              <a:blip r:embed="rId5"/>
              <a:stretch>
                <a:fillRect/>
              </a:stretch>
            </p:blipFill>
            <p:spPr>
              <a:xfrm>
                <a:off x="6388807" y="1899986"/>
                <a:ext cx="1137702" cy="891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1" name="インク 20">
                <a:extLst>
                  <a:ext uri="{FF2B5EF4-FFF2-40B4-BE49-F238E27FC236}">
                    <a16:creationId xmlns:a16="http://schemas.microsoft.com/office/drawing/2014/main" id="{76265418-6781-40D9-99AD-3B7B9E2089EB}"/>
                  </a:ext>
                </a:extLst>
              </p14:cNvPr>
              <p14:cNvContentPartPr/>
              <p14:nvPr/>
            </p14:nvContentPartPr>
            <p14:xfrm>
              <a:off x="6511570" y="2385266"/>
              <a:ext cx="780120" cy="533160"/>
            </p14:xfrm>
          </p:contentPart>
        </mc:Choice>
        <mc:Fallback>
          <p:pic>
            <p:nvPicPr>
              <p:cNvPr id="21" name="インク 20">
                <a:extLst>
                  <a:ext uri="{FF2B5EF4-FFF2-40B4-BE49-F238E27FC236}">
                    <a16:creationId xmlns:a16="http://schemas.microsoft.com/office/drawing/2014/main" id="{76265418-6781-40D9-99AD-3B7B9E2089EB}"/>
                  </a:ext>
                </a:extLst>
              </p:cNvPr>
              <p:cNvPicPr/>
              <p:nvPr/>
            </p:nvPicPr>
            <p:blipFill>
              <a:blip r:embed="rId7"/>
              <a:stretch>
                <a:fillRect/>
              </a:stretch>
            </p:blipFill>
            <p:spPr>
              <a:xfrm>
                <a:off x="6475570" y="2313266"/>
                <a:ext cx="851760" cy="676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9" name="インク 38">
                <a:extLst>
                  <a:ext uri="{FF2B5EF4-FFF2-40B4-BE49-F238E27FC236}">
                    <a16:creationId xmlns:a16="http://schemas.microsoft.com/office/drawing/2014/main" id="{27C8B550-2F5B-4864-BA29-C91778A6ADAF}"/>
                  </a:ext>
                </a:extLst>
              </p14:cNvPr>
              <p14:cNvContentPartPr/>
              <p14:nvPr/>
            </p14:nvContentPartPr>
            <p14:xfrm>
              <a:off x="6308890" y="920066"/>
              <a:ext cx="2056320" cy="1489680"/>
            </p14:xfrm>
          </p:contentPart>
        </mc:Choice>
        <mc:Fallback>
          <p:pic>
            <p:nvPicPr>
              <p:cNvPr id="39" name="インク 38">
                <a:extLst>
                  <a:ext uri="{FF2B5EF4-FFF2-40B4-BE49-F238E27FC236}">
                    <a16:creationId xmlns:a16="http://schemas.microsoft.com/office/drawing/2014/main" id="{27C8B550-2F5B-4864-BA29-C91778A6ADAF}"/>
                  </a:ext>
                </a:extLst>
              </p:cNvPr>
              <p:cNvPicPr/>
              <p:nvPr/>
            </p:nvPicPr>
            <p:blipFill>
              <a:blip r:embed="rId9"/>
              <a:stretch>
                <a:fillRect/>
              </a:stretch>
            </p:blipFill>
            <p:spPr>
              <a:xfrm>
                <a:off x="6245530" y="856706"/>
                <a:ext cx="2183040" cy="1616400"/>
              </a:xfrm>
              <a:prstGeom prst="rect">
                <a:avLst/>
              </a:prstGeom>
            </p:spPr>
          </p:pic>
        </mc:Fallback>
      </mc:AlternateContent>
      <p:cxnSp>
        <p:nvCxnSpPr>
          <p:cNvPr id="7" name="直線コネクタ 6">
            <a:extLst>
              <a:ext uri="{FF2B5EF4-FFF2-40B4-BE49-F238E27FC236}">
                <a16:creationId xmlns:a16="http://schemas.microsoft.com/office/drawing/2014/main" id="{2DC72176-0024-4B46-94CD-5F74FC7ECF26}"/>
              </a:ext>
            </a:extLst>
          </p:cNvPr>
          <p:cNvCxnSpPr>
            <a:cxnSpLocks/>
            <a:stCxn id="3" idx="7"/>
          </p:cNvCxnSpPr>
          <p:nvPr/>
        </p:nvCxnSpPr>
        <p:spPr>
          <a:xfrm flipH="1">
            <a:off x="6250210" y="1736949"/>
            <a:ext cx="2185920" cy="202607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5D6AD9EC-A1B9-404E-870C-90A06EA0E127}"/>
              </a:ext>
            </a:extLst>
          </p:cNvPr>
          <p:cNvCxnSpPr>
            <a:cxnSpLocks/>
            <a:stCxn id="3" idx="0"/>
          </p:cNvCxnSpPr>
          <p:nvPr/>
        </p:nvCxnSpPr>
        <p:spPr>
          <a:xfrm>
            <a:off x="6250210" y="894457"/>
            <a:ext cx="0" cy="2868562"/>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10">
            <p14:nvContentPartPr>
              <p14:cNvPr id="15" name="インク 14">
                <a:extLst>
                  <a:ext uri="{FF2B5EF4-FFF2-40B4-BE49-F238E27FC236}">
                    <a16:creationId xmlns:a16="http://schemas.microsoft.com/office/drawing/2014/main" id="{278245BC-2014-4761-A594-6D4F592DBDE3}"/>
                  </a:ext>
                </a:extLst>
              </p14:cNvPr>
              <p14:cNvContentPartPr/>
              <p14:nvPr/>
            </p14:nvContentPartPr>
            <p14:xfrm>
              <a:off x="5604730" y="1932026"/>
              <a:ext cx="645480" cy="1629360"/>
            </p14:xfrm>
          </p:contentPart>
        </mc:Choice>
        <mc:Fallback>
          <p:pic>
            <p:nvPicPr>
              <p:cNvPr id="15" name="インク 14">
                <a:extLst>
                  <a:ext uri="{FF2B5EF4-FFF2-40B4-BE49-F238E27FC236}">
                    <a16:creationId xmlns:a16="http://schemas.microsoft.com/office/drawing/2014/main" id="{278245BC-2014-4761-A594-6D4F592DBDE3}"/>
                  </a:ext>
                </a:extLst>
              </p:cNvPr>
              <p:cNvPicPr/>
              <p:nvPr/>
            </p:nvPicPr>
            <p:blipFill>
              <a:blip r:embed="rId11"/>
              <a:stretch>
                <a:fillRect/>
              </a:stretch>
            </p:blipFill>
            <p:spPr>
              <a:xfrm>
                <a:off x="5568730" y="1860026"/>
                <a:ext cx="717120" cy="1773000"/>
              </a:xfrm>
              <a:prstGeom prst="rect">
                <a:avLst/>
              </a:prstGeom>
            </p:spPr>
          </p:pic>
        </mc:Fallback>
      </mc:AlternateContent>
      <p:sp>
        <p:nvSpPr>
          <p:cNvPr id="2" name="楕円 1">
            <a:extLst>
              <a:ext uri="{FF2B5EF4-FFF2-40B4-BE49-F238E27FC236}">
                <a16:creationId xmlns:a16="http://schemas.microsoft.com/office/drawing/2014/main" id="{8D0E1ED1-1AB6-401D-A735-7AAEDE34C35F}"/>
              </a:ext>
            </a:extLst>
          </p:cNvPr>
          <p:cNvSpPr/>
          <p:nvPr/>
        </p:nvSpPr>
        <p:spPr>
          <a:xfrm>
            <a:off x="4399508" y="1879426"/>
            <a:ext cx="3723967" cy="3749778"/>
          </a:xfrm>
          <a:prstGeom prst="ellipse">
            <a:avLst/>
          </a:prstGeom>
          <a:solidFill>
            <a:srgbClr val="92D050">
              <a:alpha val="30000"/>
            </a:srgbClr>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a:extLst>
              <a:ext uri="{FF2B5EF4-FFF2-40B4-BE49-F238E27FC236}">
                <a16:creationId xmlns:a16="http://schemas.microsoft.com/office/drawing/2014/main" id="{116B2AA2-71B3-46B0-AD1D-1D4419C76599}"/>
              </a:ext>
            </a:extLst>
          </p:cNvPr>
          <p:cNvSpPr/>
          <p:nvPr/>
        </p:nvSpPr>
        <p:spPr>
          <a:xfrm>
            <a:off x="3158852" y="894457"/>
            <a:ext cx="6182716" cy="5752897"/>
          </a:xfrm>
          <a:prstGeom prst="ellipse">
            <a:avLst/>
          </a:prstGeom>
          <a:solidFill>
            <a:schemeClr val="bg1">
              <a:alpha val="10000"/>
            </a:schemeClr>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8DB84BD3-FC55-497E-BEEE-A175E4EFA32E}"/>
              </a:ext>
            </a:extLst>
          </p:cNvPr>
          <p:cNvSpPr txBox="1"/>
          <p:nvPr/>
        </p:nvSpPr>
        <p:spPr>
          <a:xfrm>
            <a:off x="5802109" y="2258191"/>
            <a:ext cx="1528202" cy="338554"/>
          </a:xfrm>
          <a:prstGeom prst="rect">
            <a:avLst/>
          </a:prstGeom>
          <a:solidFill>
            <a:schemeClr val="bg1"/>
          </a:solidFill>
        </p:spPr>
        <p:txBody>
          <a:bodyPr wrap="square" rtlCol="0">
            <a:spAutoFit/>
          </a:bodyPr>
          <a:lstStyle/>
          <a:p>
            <a:pPr algn="ctr"/>
            <a:r>
              <a:rPr kumimoji="1" lang="en-US" altLang="ja-JP" sz="1600" dirty="0"/>
              <a:t>EVACUATION</a:t>
            </a:r>
            <a:endParaRPr kumimoji="1" lang="ja-JP" altLang="en-US" sz="1600" dirty="0"/>
          </a:p>
        </p:txBody>
      </p:sp>
      <p:sp>
        <p:nvSpPr>
          <p:cNvPr id="50" name="テキスト ボックス 49">
            <a:extLst>
              <a:ext uri="{FF2B5EF4-FFF2-40B4-BE49-F238E27FC236}">
                <a16:creationId xmlns:a16="http://schemas.microsoft.com/office/drawing/2014/main" id="{63F8708B-9D65-4128-AC32-3983042A8B55}"/>
              </a:ext>
            </a:extLst>
          </p:cNvPr>
          <p:cNvSpPr txBox="1"/>
          <p:nvPr/>
        </p:nvSpPr>
        <p:spPr>
          <a:xfrm>
            <a:off x="5027128" y="1129110"/>
            <a:ext cx="1275102" cy="646331"/>
          </a:xfrm>
          <a:prstGeom prst="rect">
            <a:avLst/>
          </a:prstGeom>
          <a:solidFill>
            <a:srgbClr val="FFFF00"/>
          </a:solidFill>
        </p:spPr>
        <p:txBody>
          <a:bodyPr wrap="square" rtlCol="0">
            <a:spAutoFit/>
          </a:bodyPr>
          <a:lstStyle/>
          <a:p>
            <a:pPr algn="ctr"/>
            <a:r>
              <a:rPr kumimoji="1" lang="en-US" altLang="ja-JP" dirty="0"/>
              <a:t>EARLY</a:t>
            </a:r>
            <a:r>
              <a:rPr kumimoji="1" lang="ja-JP" altLang="en-US" dirty="0"/>
              <a:t> </a:t>
            </a:r>
            <a:r>
              <a:rPr kumimoji="1" lang="en-US" altLang="ja-JP" dirty="0"/>
              <a:t>WARNING</a:t>
            </a:r>
            <a:endParaRPr kumimoji="1" lang="ja-JP" altLang="en-US" dirty="0"/>
          </a:p>
        </p:txBody>
      </p:sp>
      <p:sp>
        <p:nvSpPr>
          <p:cNvPr id="51" name="テキスト ボックス 50">
            <a:extLst>
              <a:ext uri="{FF2B5EF4-FFF2-40B4-BE49-F238E27FC236}">
                <a16:creationId xmlns:a16="http://schemas.microsoft.com/office/drawing/2014/main" id="{51EE03B6-2EA7-43C1-8F83-CC22C37FB0DA}"/>
              </a:ext>
            </a:extLst>
          </p:cNvPr>
          <p:cNvSpPr txBox="1"/>
          <p:nvPr/>
        </p:nvSpPr>
        <p:spPr>
          <a:xfrm>
            <a:off x="6295571" y="1129085"/>
            <a:ext cx="1306080" cy="646331"/>
          </a:xfrm>
          <a:prstGeom prst="rect">
            <a:avLst/>
          </a:prstGeom>
          <a:solidFill>
            <a:schemeClr val="bg1"/>
          </a:solidFill>
        </p:spPr>
        <p:txBody>
          <a:bodyPr wrap="square" rtlCol="0">
            <a:spAutoFit/>
          </a:bodyPr>
          <a:lstStyle/>
          <a:p>
            <a:pPr algn="ctr"/>
            <a:r>
              <a:rPr kumimoji="1" lang="en-US" altLang="ja-JP" dirty="0"/>
              <a:t>DISASTER</a:t>
            </a:r>
            <a:r>
              <a:rPr kumimoji="1" lang="ja-JP" altLang="en-US" dirty="0"/>
              <a:t> </a:t>
            </a:r>
            <a:r>
              <a:rPr kumimoji="1" lang="en-US" altLang="ja-JP" dirty="0"/>
              <a:t>IMPACT</a:t>
            </a:r>
            <a:endParaRPr kumimoji="1" lang="ja-JP" altLang="en-US" dirty="0"/>
          </a:p>
        </p:txBody>
      </p:sp>
      <p:sp>
        <p:nvSpPr>
          <p:cNvPr id="52" name="テキスト ボックス 51">
            <a:extLst>
              <a:ext uri="{FF2B5EF4-FFF2-40B4-BE49-F238E27FC236}">
                <a16:creationId xmlns:a16="http://schemas.microsoft.com/office/drawing/2014/main" id="{AE316C43-DC57-4A3B-A6E3-DEC9DB65D191}"/>
              </a:ext>
            </a:extLst>
          </p:cNvPr>
          <p:cNvSpPr txBox="1"/>
          <p:nvPr/>
        </p:nvSpPr>
        <p:spPr>
          <a:xfrm>
            <a:off x="6243996" y="3636692"/>
            <a:ext cx="1864101" cy="338554"/>
          </a:xfrm>
          <a:prstGeom prst="rect">
            <a:avLst/>
          </a:prstGeom>
          <a:solidFill>
            <a:schemeClr val="bg1"/>
          </a:solidFill>
        </p:spPr>
        <p:txBody>
          <a:bodyPr wrap="square" rtlCol="0">
            <a:spAutoFit/>
          </a:bodyPr>
          <a:lstStyle/>
          <a:p>
            <a:r>
              <a:rPr kumimoji="1" lang="en-US" altLang="ja-JP" sz="1600" dirty="0"/>
              <a:t>REHABILITATION</a:t>
            </a:r>
            <a:endParaRPr kumimoji="1" lang="ja-JP" altLang="en-US" sz="1600" dirty="0"/>
          </a:p>
        </p:txBody>
      </p:sp>
      <p:sp>
        <p:nvSpPr>
          <p:cNvPr id="53" name="テキスト ボックス 52">
            <a:extLst>
              <a:ext uri="{FF2B5EF4-FFF2-40B4-BE49-F238E27FC236}">
                <a16:creationId xmlns:a16="http://schemas.microsoft.com/office/drawing/2014/main" id="{22829B1F-10E1-4644-BD5A-7ADF048CF3E1}"/>
              </a:ext>
            </a:extLst>
          </p:cNvPr>
          <p:cNvSpPr txBox="1"/>
          <p:nvPr/>
        </p:nvSpPr>
        <p:spPr>
          <a:xfrm>
            <a:off x="7786269" y="2562040"/>
            <a:ext cx="1437972" cy="369332"/>
          </a:xfrm>
          <a:prstGeom prst="rect">
            <a:avLst/>
          </a:prstGeom>
          <a:solidFill>
            <a:schemeClr val="bg1"/>
          </a:solidFill>
        </p:spPr>
        <p:txBody>
          <a:bodyPr wrap="square" rtlCol="0">
            <a:spAutoFit/>
          </a:bodyPr>
          <a:lstStyle/>
          <a:p>
            <a:pPr algn="ctr"/>
            <a:r>
              <a:rPr kumimoji="1" lang="en-US" altLang="ja-JP"/>
              <a:t>RESPONSE</a:t>
            </a:r>
            <a:endParaRPr kumimoji="1" lang="ja-JP" altLang="en-US" dirty="0"/>
          </a:p>
        </p:txBody>
      </p:sp>
      <p:sp>
        <p:nvSpPr>
          <p:cNvPr id="54" name="テキスト ボックス 53">
            <a:extLst>
              <a:ext uri="{FF2B5EF4-FFF2-40B4-BE49-F238E27FC236}">
                <a16:creationId xmlns:a16="http://schemas.microsoft.com/office/drawing/2014/main" id="{B771037C-C107-4B9E-95E6-DFF6EEF094A4}"/>
              </a:ext>
            </a:extLst>
          </p:cNvPr>
          <p:cNvSpPr txBox="1"/>
          <p:nvPr/>
        </p:nvSpPr>
        <p:spPr>
          <a:xfrm>
            <a:off x="4627659" y="4299655"/>
            <a:ext cx="3395207" cy="646331"/>
          </a:xfrm>
          <a:prstGeom prst="rect">
            <a:avLst/>
          </a:prstGeom>
          <a:solidFill>
            <a:srgbClr val="FFFF00"/>
          </a:solidFill>
        </p:spPr>
        <p:txBody>
          <a:bodyPr wrap="square" rtlCol="0">
            <a:spAutoFit/>
          </a:bodyPr>
          <a:lstStyle/>
          <a:p>
            <a:pPr algn="ctr"/>
            <a:r>
              <a:rPr kumimoji="1" lang="en-US" altLang="ja-JP" dirty="0"/>
              <a:t>RE-INVENTION of Inclusive and Resilient Community</a:t>
            </a:r>
            <a:endParaRPr kumimoji="1" lang="ja-JP" altLang="en-US" dirty="0"/>
          </a:p>
        </p:txBody>
      </p:sp>
      <p:sp>
        <p:nvSpPr>
          <p:cNvPr id="55" name="テキスト ボックス 54">
            <a:extLst>
              <a:ext uri="{FF2B5EF4-FFF2-40B4-BE49-F238E27FC236}">
                <a16:creationId xmlns:a16="http://schemas.microsoft.com/office/drawing/2014/main" id="{34EE2B2D-06A7-47BC-9B95-B6B867657BEB}"/>
              </a:ext>
            </a:extLst>
          </p:cNvPr>
          <p:cNvSpPr txBox="1"/>
          <p:nvPr/>
        </p:nvSpPr>
        <p:spPr>
          <a:xfrm>
            <a:off x="3783027" y="2604696"/>
            <a:ext cx="1905419" cy="584775"/>
          </a:xfrm>
          <a:prstGeom prst="rect">
            <a:avLst/>
          </a:prstGeom>
          <a:solidFill>
            <a:srgbClr val="FFFF00"/>
          </a:solidFill>
        </p:spPr>
        <p:txBody>
          <a:bodyPr wrap="square" rtlCol="0">
            <a:spAutoFit/>
          </a:bodyPr>
          <a:lstStyle/>
          <a:p>
            <a:pPr algn="ctr"/>
            <a:r>
              <a:rPr kumimoji="1" lang="en-US" altLang="ja-JP" sz="1600" dirty="0"/>
              <a:t>PREPAREDNESS DEVELOPMENT</a:t>
            </a:r>
            <a:endParaRPr kumimoji="1" lang="ja-JP" altLang="en-US" sz="1600" dirty="0"/>
          </a:p>
        </p:txBody>
      </p:sp>
      <p:sp>
        <p:nvSpPr>
          <p:cNvPr id="56" name="テキスト ボックス 55">
            <a:extLst>
              <a:ext uri="{FF2B5EF4-FFF2-40B4-BE49-F238E27FC236}">
                <a16:creationId xmlns:a16="http://schemas.microsoft.com/office/drawing/2014/main" id="{1DB12F3A-D8E5-4803-AE0B-C9320D0E1DA9}"/>
              </a:ext>
            </a:extLst>
          </p:cNvPr>
          <p:cNvSpPr txBox="1"/>
          <p:nvPr/>
        </p:nvSpPr>
        <p:spPr>
          <a:xfrm>
            <a:off x="4231792" y="5203507"/>
            <a:ext cx="4055166" cy="523220"/>
          </a:xfrm>
          <a:prstGeom prst="rect">
            <a:avLst/>
          </a:prstGeom>
          <a:solidFill>
            <a:srgbClr val="FFFF00"/>
          </a:solidFill>
        </p:spPr>
        <p:txBody>
          <a:bodyPr wrap="square" rtlCol="0">
            <a:spAutoFit/>
          </a:bodyPr>
          <a:lstStyle/>
          <a:p>
            <a:pPr algn="ctr"/>
            <a:r>
              <a:rPr kumimoji="1" lang="en-US" altLang="ja-JP" sz="2800" dirty="0"/>
              <a:t>BUILD-BACK-BETTER</a:t>
            </a:r>
            <a:endParaRPr kumimoji="1" lang="ja-JP" altLang="en-US" sz="2800" dirty="0"/>
          </a:p>
        </p:txBody>
      </p:sp>
      <p:sp>
        <p:nvSpPr>
          <p:cNvPr id="58" name="矢印: 左カーブ 57">
            <a:extLst>
              <a:ext uri="{FF2B5EF4-FFF2-40B4-BE49-F238E27FC236}">
                <a16:creationId xmlns:a16="http://schemas.microsoft.com/office/drawing/2014/main" id="{34CADD6A-45DC-4F5B-99FF-AA03A98C85EC}"/>
              </a:ext>
            </a:extLst>
          </p:cNvPr>
          <p:cNvSpPr/>
          <p:nvPr/>
        </p:nvSpPr>
        <p:spPr>
          <a:xfrm>
            <a:off x="8515109" y="920066"/>
            <a:ext cx="2235054" cy="5937934"/>
          </a:xfrm>
          <a:prstGeom prst="curvedLeftArrow">
            <a:avLst>
              <a:gd name="adj1" fmla="val 30143"/>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9" name="矢印: 左カーブ 58">
            <a:extLst>
              <a:ext uri="{FF2B5EF4-FFF2-40B4-BE49-F238E27FC236}">
                <a16:creationId xmlns:a16="http://schemas.microsoft.com/office/drawing/2014/main" id="{A0CC2B7A-5D6A-45E4-ABBB-BD82DB787085}"/>
              </a:ext>
            </a:extLst>
          </p:cNvPr>
          <p:cNvSpPr/>
          <p:nvPr/>
        </p:nvSpPr>
        <p:spPr>
          <a:xfrm rot="10800000">
            <a:off x="1495954" y="717230"/>
            <a:ext cx="2235054" cy="5937934"/>
          </a:xfrm>
          <a:prstGeom prst="curvedLeftArrow">
            <a:avLst>
              <a:gd name="adj1" fmla="val 30143"/>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0" name="テキスト ボックス 59">
            <a:extLst>
              <a:ext uri="{FF2B5EF4-FFF2-40B4-BE49-F238E27FC236}">
                <a16:creationId xmlns:a16="http://schemas.microsoft.com/office/drawing/2014/main" id="{D4814296-47B2-4B99-9376-195B2AB4AFC7}"/>
              </a:ext>
            </a:extLst>
          </p:cNvPr>
          <p:cNvSpPr txBox="1"/>
          <p:nvPr/>
        </p:nvSpPr>
        <p:spPr>
          <a:xfrm>
            <a:off x="572494" y="119270"/>
            <a:ext cx="11362413" cy="523220"/>
          </a:xfrm>
          <a:prstGeom prst="rect">
            <a:avLst/>
          </a:prstGeom>
          <a:noFill/>
        </p:spPr>
        <p:txBody>
          <a:bodyPr wrap="square" rtlCol="0">
            <a:spAutoFit/>
          </a:bodyPr>
          <a:lstStyle/>
          <a:p>
            <a:r>
              <a:rPr kumimoji="1" lang="en-US" altLang="ja-JP" sz="2800" dirty="0"/>
              <a:t>Early Evacuation is the Key for Survival of Persons with Disabilities</a:t>
            </a:r>
            <a:endParaRPr kumimoji="1" lang="ja-JP" altLang="en-US" sz="2800" dirty="0"/>
          </a:p>
        </p:txBody>
      </p:sp>
    </p:spTree>
    <p:extLst>
      <p:ext uri="{BB962C8B-B14F-4D97-AF65-F5344CB8AC3E}">
        <p14:creationId xmlns:p14="http://schemas.microsoft.com/office/powerpoint/2010/main" val="2252830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ローチャート: 結合子 2">
            <a:extLst>
              <a:ext uri="{FF2B5EF4-FFF2-40B4-BE49-F238E27FC236}">
                <a16:creationId xmlns:a16="http://schemas.microsoft.com/office/drawing/2014/main" id="{F477DFE2-3F5D-4F4A-9743-42040864AA7E}"/>
              </a:ext>
            </a:extLst>
          </p:cNvPr>
          <p:cNvSpPr/>
          <p:nvPr/>
        </p:nvSpPr>
        <p:spPr>
          <a:xfrm>
            <a:off x="3657600" y="604298"/>
            <a:ext cx="5740841" cy="3904091"/>
          </a:xfrm>
          <a:prstGeom prst="flowChartConnector">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1" dirty="0">
                <a:ln w="10160">
                  <a:solidFill>
                    <a:schemeClr val="accent5"/>
                  </a:solidFill>
                  <a:prstDash val="solid"/>
                </a:ln>
                <a:solidFill>
                  <a:schemeClr val="accent2">
                    <a:lumMod val="50000"/>
                  </a:schemeClr>
                </a:solidFill>
                <a:effectLst>
                  <a:outerShdw blurRad="38100" dist="22860" dir="5400000" algn="tl" rotWithShape="0">
                    <a:srgbClr val="000000">
                      <a:alpha val="30000"/>
                    </a:srgbClr>
                  </a:outerShdw>
                </a:effectLst>
              </a:rPr>
              <a:t>PEOPLE</a:t>
            </a:r>
          </a:p>
          <a:p>
            <a:pPr algn="ctr"/>
            <a:r>
              <a:rPr lang="en-US" altLang="ja-JP" b="1" dirty="0">
                <a:ln w="10160">
                  <a:solidFill>
                    <a:schemeClr val="accent5"/>
                  </a:solidFill>
                  <a:prstDash val="solid"/>
                </a:ln>
                <a:solidFill>
                  <a:schemeClr val="accent2">
                    <a:lumMod val="50000"/>
                  </a:schemeClr>
                </a:solidFill>
                <a:effectLst>
                  <a:outerShdw blurRad="38100" dist="22860" dir="5400000" algn="tl" rotWithShape="0">
                    <a:srgbClr val="000000">
                      <a:alpha val="30000"/>
                    </a:srgbClr>
                  </a:outerShdw>
                </a:effectLst>
              </a:rPr>
              <a:t>(Stakeholders)</a:t>
            </a:r>
            <a:endParaRPr kumimoji="1" lang="en-US" altLang="ja-JP" b="1" dirty="0">
              <a:ln w="10160">
                <a:solidFill>
                  <a:schemeClr val="accent5"/>
                </a:solidFill>
                <a:prstDash val="solid"/>
              </a:ln>
              <a:solidFill>
                <a:schemeClr val="accent2">
                  <a:lumMod val="50000"/>
                </a:schemeClr>
              </a:solidFill>
              <a:effectLst>
                <a:outerShdw blurRad="38100" dist="22860" dir="5400000" algn="tl" rotWithShape="0">
                  <a:srgbClr val="000000">
                    <a:alpha val="30000"/>
                  </a:srgbClr>
                </a:outerShdw>
              </a:effectLst>
            </a:endParaRPr>
          </a:p>
          <a:p>
            <a:pPr algn="ctr"/>
            <a:endParaRPr lang="en-US" altLang="ja-JP" b="1" dirty="0">
              <a:ln w="10160">
                <a:solidFill>
                  <a:schemeClr val="accent5"/>
                </a:solidFill>
                <a:prstDash val="solid"/>
              </a:ln>
              <a:solidFill>
                <a:schemeClr val="accent2">
                  <a:lumMod val="50000"/>
                </a:schemeClr>
              </a:solidFill>
              <a:effectLst>
                <a:outerShdw blurRad="38100" dist="22860" dir="5400000" algn="tl" rotWithShape="0">
                  <a:srgbClr val="000000">
                    <a:alpha val="30000"/>
                  </a:srgbClr>
                </a:outerShdw>
              </a:effectLst>
            </a:endParaRPr>
          </a:p>
          <a:p>
            <a:pPr algn="ctr"/>
            <a:endParaRPr kumimoji="1" lang="en-US" altLang="ja-JP"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endParaRPr lang="en-US" altLang="ja-JP"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endParaRPr kumimoji="1" lang="en-US" altLang="ja-JP"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endParaRPr kumimoji="1" lang="ja-JP" alt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 name="フローチャート: 結合子 3">
            <a:extLst>
              <a:ext uri="{FF2B5EF4-FFF2-40B4-BE49-F238E27FC236}">
                <a16:creationId xmlns:a16="http://schemas.microsoft.com/office/drawing/2014/main" id="{F37702DE-3098-4E4C-A05C-99CC64C64FC6}"/>
              </a:ext>
            </a:extLst>
          </p:cNvPr>
          <p:cNvSpPr/>
          <p:nvPr/>
        </p:nvSpPr>
        <p:spPr>
          <a:xfrm>
            <a:off x="2083243" y="2036857"/>
            <a:ext cx="5180936" cy="3904091"/>
          </a:xfrm>
          <a:prstGeom prst="flowChartConnector">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a:p>
            <a:pPr algn="ctr"/>
            <a:r>
              <a:rPr lang="en-US" altLang="ja-JP" dirty="0"/>
              <a:t>Participation</a:t>
            </a:r>
          </a:p>
          <a:p>
            <a:pPr algn="ctr"/>
            <a:endParaRPr lang="en-US" altLang="ja-JP" dirty="0"/>
          </a:p>
          <a:p>
            <a:pPr algn="ctr"/>
            <a:endParaRPr kumimoji="1" lang="en-US" altLang="ja-JP" dirty="0">
              <a:ln>
                <a:solidFill>
                  <a:schemeClr val="tx1"/>
                </a:solidFill>
              </a:ln>
              <a:solidFill>
                <a:schemeClr val="accent4">
                  <a:lumMod val="50000"/>
                </a:schemeClr>
              </a:solidFill>
            </a:endParaRPr>
          </a:p>
          <a:p>
            <a:pPr algn="ctr"/>
            <a:endParaRPr lang="en-US" altLang="ja-JP" dirty="0">
              <a:ln>
                <a:solidFill>
                  <a:schemeClr val="tx1"/>
                </a:solidFill>
              </a:ln>
              <a:solidFill>
                <a:schemeClr val="accent4">
                  <a:lumMod val="50000"/>
                </a:schemeClr>
              </a:solidFill>
            </a:endParaRPr>
          </a:p>
          <a:p>
            <a:pPr algn="ctr"/>
            <a:endParaRPr kumimoji="1" lang="en-US" altLang="ja-JP" dirty="0">
              <a:ln>
                <a:solidFill>
                  <a:schemeClr val="tx1"/>
                </a:solidFill>
              </a:ln>
              <a:solidFill>
                <a:schemeClr val="accent4">
                  <a:lumMod val="50000"/>
                </a:schemeClr>
              </a:solidFill>
            </a:endParaRPr>
          </a:p>
          <a:p>
            <a:pPr algn="ctr"/>
            <a:endParaRPr lang="en-US" altLang="ja-JP" dirty="0">
              <a:ln>
                <a:solidFill>
                  <a:schemeClr val="tx1"/>
                </a:solidFill>
              </a:ln>
              <a:solidFill>
                <a:schemeClr val="accent4">
                  <a:lumMod val="50000"/>
                </a:schemeClr>
              </a:solidFill>
            </a:endParaRPr>
          </a:p>
          <a:p>
            <a:pPr algn="ctr"/>
            <a:r>
              <a:rPr kumimoji="1" lang="en-US" altLang="ja-JP" dirty="0">
                <a:ln>
                  <a:solidFill>
                    <a:schemeClr val="tx1"/>
                  </a:solidFill>
                </a:ln>
                <a:solidFill>
                  <a:schemeClr val="accent4">
                    <a:lumMod val="50000"/>
                  </a:schemeClr>
                </a:solidFill>
              </a:rPr>
              <a:t>POLICY</a:t>
            </a:r>
            <a:endParaRPr kumimoji="1" lang="ja-JP" altLang="en-US" dirty="0">
              <a:ln>
                <a:solidFill>
                  <a:schemeClr val="tx1"/>
                </a:solidFill>
              </a:ln>
              <a:solidFill>
                <a:schemeClr val="accent4">
                  <a:lumMod val="50000"/>
                </a:schemeClr>
              </a:solidFill>
            </a:endParaRPr>
          </a:p>
        </p:txBody>
      </p:sp>
      <p:sp>
        <p:nvSpPr>
          <p:cNvPr id="5" name="フローチャート: 結合子 4">
            <a:extLst>
              <a:ext uri="{FF2B5EF4-FFF2-40B4-BE49-F238E27FC236}">
                <a16:creationId xmlns:a16="http://schemas.microsoft.com/office/drawing/2014/main" id="{719AA543-A5D0-498A-815D-584B66EFDE0B}"/>
              </a:ext>
            </a:extLst>
          </p:cNvPr>
          <p:cNvSpPr/>
          <p:nvPr/>
        </p:nvSpPr>
        <p:spPr>
          <a:xfrm>
            <a:off x="5797825" y="2036856"/>
            <a:ext cx="5015949" cy="3904091"/>
          </a:xfrm>
          <a:prstGeom prst="flowChartConnector">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a:p>
            <a:pPr algn="ctr"/>
            <a:r>
              <a:rPr lang="en-US" altLang="ja-JP" dirty="0"/>
              <a:t>Participation</a:t>
            </a:r>
          </a:p>
          <a:p>
            <a:pPr algn="ctr"/>
            <a:endParaRPr kumimoji="1" lang="en-US" altLang="ja-JP" dirty="0"/>
          </a:p>
          <a:p>
            <a:pPr algn="ctr"/>
            <a:endParaRPr lang="en-US" altLang="ja-JP" dirty="0"/>
          </a:p>
          <a:p>
            <a:pPr algn="ctr"/>
            <a:endParaRPr kumimoji="1" lang="en-US" altLang="ja-JP" dirty="0"/>
          </a:p>
          <a:p>
            <a:pPr algn="ctr"/>
            <a:endParaRPr lang="en-US" altLang="ja-JP" dirty="0">
              <a:ln w="12700">
                <a:solidFill>
                  <a:schemeClr val="accent1">
                    <a:shade val="50000"/>
                  </a:schemeClr>
                </a:solidFill>
              </a:ln>
              <a:solidFill>
                <a:srgbClr val="FFFF00"/>
              </a:solidFill>
            </a:endParaRPr>
          </a:p>
          <a:p>
            <a:pPr algn="ctr"/>
            <a:r>
              <a:rPr lang="en-US" altLang="ja-JP" dirty="0">
                <a:ln w="12700">
                  <a:solidFill>
                    <a:schemeClr val="accent1">
                      <a:shade val="50000"/>
                    </a:schemeClr>
                  </a:solidFill>
                </a:ln>
                <a:solidFill>
                  <a:srgbClr val="FFFF00"/>
                </a:solidFill>
              </a:rPr>
              <a:t>SCIENCE</a:t>
            </a:r>
          </a:p>
          <a:p>
            <a:pPr algn="ctr"/>
            <a:r>
              <a:rPr kumimoji="1" lang="en-US" altLang="ja-JP" dirty="0">
                <a:ln w="12700">
                  <a:solidFill>
                    <a:schemeClr val="accent1">
                      <a:shade val="50000"/>
                    </a:schemeClr>
                  </a:solidFill>
                </a:ln>
                <a:solidFill>
                  <a:srgbClr val="FFFF00"/>
                </a:solidFill>
              </a:rPr>
              <a:t>AND</a:t>
            </a:r>
          </a:p>
          <a:p>
            <a:pPr algn="ctr"/>
            <a:r>
              <a:rPr kumimoji="1" lang="en-US" altLang="ja-JP" dirty="0">
                <a:ln w="12700">
                  <a:solidFill>
                    <a:schemeClr val="accent1">
                      <a:shade val="50000"/>
                    </a:schemeClr>
                  </a:solidFill>
                </a:ln>
                <a:solidFill>
                  <a:srgbClr val="FFFF00"/>
                </a:solidFill>
              </a:rPr>
              <a:t>TECHNOLOGY</a:t>
            </a:r>
            <a:endParaRPr kumimoji="1" lang="ja-JP" altLang="en-US" dirty="0">
              <a:ln w="12700">
                <a:solidFill>
                  <a:schemeClr val="accent1">
                    <a:shade val="50000"/>
                  </a:schemeClr>
                </a:solidFill>
              </a:ln>
              <a:solidFill>
                <a:srgbClr val="FFFF00"/>
              </a:solidFill>
            </a:endParaRPr>
          </a:p>
        </p:txBody>
      </p:sp>
      <p:sp>
        <p:nvSpPr>
          <p:cNvPr id="6" name="テキスト ボックス 5">
            <a:extLst>
              <a:ext uri="{FF2B5EF4-FFF2-40B4-BE49-F238E27FC236}">
                <a16:creationId xmlns:a16="http://schemas.microsoft.com/office/drawing/2014/main" id="{D8B253DC-6837-46FD-A4C2-539FA7378712}"/>
              </a:ext>
            </a:extLst>
          </p:cNvPr>
          <p:cNvSpPr txBox="1"/>
          <p:nvPr/>
        </p:nvSpPr>
        <p:spPr>
          <a:xfrm>
            <a:off x="5757405" y="3450292"/>
            <a:ext cx="1541229" cy="1015663"/>
          </a:xfrm>
          <a:prstGeom prst="rect">
            <a:avLst/>
          </a:prstGeom>
          <a:noFill/>
        </p:spPr>
        <p:txBody>
          <a:bodyPr wrap="square" rtlCol="0">
            <a:spAutoFit/>
          </a:bodyPr>
          <a:lstStyle/>
          <a:p>
            <a:pPr algn="ctr"/>
            <a:r>
              <a:rPr lang="en-US" altLang="ja-JP" u="sng" dirty="0">
                <a:solidFill>
                  <a:srgbClr val="FFFF00"/>
                </a:solidFill>
              </a:rPr>
              <a:t>Community-based</a:t>
            </a:r>
            <a:endParaRPr lang="en-US" altLang="ja-JP" sz="2800" u="sng" dirty="0">
              <a:solidFill>
                <a:srgbClr val="FFFF00"/>
              </a:solidFill>
            </a:endParaRPr>
          </a:p>
          <a:p>
            <a:pPr algn="ctr"/>
            <a:r>
              <a:rPr lang="en-US" altLang="ja-JP" sz="2400" u="sng" dirty="0" err="1">
                <a:solidFill>
                  <a:srgbClr val="FFFF00"/>
                </a:solidFill>
              </a:rPr>
              <a:t>DiDRR</a:t>
            </a:r>
            <a:endParaRPr kumimoji="1" lang="ja-JP" altLang="en-US" sz="2400" u="sng" dirty="0">
              <a:solidFill>
                <a:srgbClr val="FFFF00"/>
              </a:solidFill>
            </a:endParaRPr>
          </a:p>
        </p:txBody>
      </p:sp>
    </p:spTree>
    <p:extLst>
      <p:ext uri="{BB962C8B-B14F-4D97-AF65-F5344CB8AC3E}">
        <p14:creationId xmlns:p14="http://schemas.microsoft.com/office/powerpoint/2010/main" val="1487074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結合子 1">
            <a:extLst>
              <a:ext uri="{FF2B5EF4-FFF2-40B4-BE49-F238E27FC236}">
                <a16:creationId xmlns:a16="http://schemas.microsoft.com/office/drawing/2014/main" id="{D7E613C4-AF4F-4736-92BA-996B9E9F11A3}"/>
              </a:ext>
            </a:extLst>
          </p:cNvPr>
          <p:cNvSpPr/>
          <p:nvPr/>
        </p:nvSpPr>
        <p:spPr>
          <a:xfrm>
            <a:off x="2075290" y="453224"/>
            <a:ext cx="8173941" cy="6170213"/>
          </a:xfrm>
          <a:prstGeom prst="flowChartConnector">
            <a:avLst/>
          </a:prstGeom>
          <a:solidFill>
            <a:srgbClr val="FFFF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altLang="ja-JP" sz="3200" b="1" dirty="0">
              <a:ln w="10160">
                <a:solidFill>
                  <a:schemeClr val="accent5"/>
                </a:solidFill>
                <a:prstDash val="solid"/>
              </a:ln>
              <a:solidFill>
                <a:schemeClr val="accent2">
                  <a:lumMod val="50000"/>
                </a:schemeClr>
              </a:solidFill>
              <a:effectLst>
                <a:outerShdw blurRad="38100" dist="22860" dir="5400000" algn="tl" rotWithShape="0">
                  <a:srgbClr val="000000">
                    <a:alpha val="30000"/>
                  </a:srgbClr>
                </a:outerShdw>
              </a:effectLst>
            </a:endParaRPr>
          </a:p>
          <a:p>
            <a:pPr algn="ctr"/>
            <a:r>
              <a:rPr kumimoji="1" lang="en-US" altLang="ja-JP" sz="3200" b="1" dirty="0">
                <a:ln w="10160">
                  <a:solidFill>
                    <a:schemeClr val="accent5"/>
                  </a:solidFill>
                  <a:prstDash val="solid"/>
                </a:ln>
                <a:solidFill>
                  <a:schemeClr val="accent2">
                    <a:lumMod val="50000"/>
                  </a:schemeClr>
                </a:solidFill>
                <a:effectLst>
                  <a:outerShdw blurRad="38100" dist="22860" dir="5400000" algn="tl" rotWithShape="0">
                    <a:srgbClr val="000000">
                      <a:alpha val="30000"/>
                    </a:srgbClr>
                  </a:outerShdw>
                </a:effectLst>
              </a:rPr>
              <a:t>PEOPLE</a:t>
            </a:r>
          </a:p>
          <a:p>
            <a:pPr algn="ctr"/>
            <a:r>
              <a:rPr lang="en-US" altLang="ja-JP" sz="3200" b="1" dirty="0">
                <a:ln w="10160">
                  <a:solidFill>
                    <a:schemeClr val="accent5"/>
                  </a:solidFill>
                  <a:prstDash val="solid"/>
                </a:ln>
                <a:solidFill>
                  <a:schemeClr val="accent2">
                    <a:lumMod val="50000"/>
                  </a:schemeClr>
                </a:solidFill>
                <a:effectLst>
                  <a:outerShdw blurRad="38100" dist="22860" dir="5400000" algn="tl" rotWithShape="0">
                    <a:srgbClr val="000000">
                      <a:alpha val="30000"/>
                    </a:srgbClr>
                  </a:outerShdw>
                </a:effectLst>
              </a:rPr>
              <a:t>All stakeholders including</a:t>
            </a:r>
          </a:p>
          <a:p>
            <a:pPr algn="ctr"/>
            <a:endParaRPr kumimoji="1" lang="en-US" altLang="ja-JP" sz="3200" b="1" dirty="0">
              <a:ln w="10160">
                <a:solidFill>
                  <a:schemeClr val="accent5"/>
                </a:solidFill>
                <a:prstDash val="solid"/>
              </a:ln>
              <a:solidFill>
                <a:schemeClr val="accent2">
                  <a:lumMod val="50000"/>
                </a:schemeClr>
              </a:solidFill>
              <a:effectLst>
                <a:outerShdw blurRad="38100" dist="22860" dir="5400000" algn="tl" rotWithShape="0">
                  <a:srgbClr val="000000">
                    <a:alpha val="30000"/>
                  </a:srgbClr>
                </a:outerShdw>
              </a:effectLst>
            </a:endParaRPr>
          </a:p>
          <a:p>
            <a:pPr algn="ctr"/>
            <a:r>
              <a:rPr lang="en-US" altLang="ja-JP" sz="2400" b="1" dirty="0">
                <a:ln w="10160">
                  <a:solidFill>
                    <a:schemeClr val="tx1"/>
                  </a:solidFill>
                  <a:prstDash val="solid"/>
                </a:ln>
                <a:solidFill>
                  <a:schemeClr val="tx1"/>
                </a:solidFill>
                <a:effectLst>
                  <a:outerShdw blurRad="38100" dist="22860" dir="5400000" algn="tl" rotWithShape="0">
                    <a:srgbClr val="000000">
                      <a:alpha val="30000"/>
                    </a:srgbClr>
                  </a:outerShdw>
                </a:effectLst>
              </a:rPr>
              <a:t>Women</a:t>
            </a:r>
          </a:p>
          <a:p>
            <a:pPr algn="ctr"/>
            <a:r>
              <a:rPr kumimoji="1" lang="en-US" altLang="ja-JP" sz="2400" b="1" dirty="0">
                <a:ln w="10160">
                  <a:solidFill>
                    <a:schemeClr val="tx1"/>
                  </a:solidFill>
                  <a:prstDash val="solid"/>
                </a:ln>
                <a:solidFill>
                  <a:schemeClr val="tx1"/>
                </a:solidFill>
                <a:effectLst>
                  <a:outerShdw blurRad="38100" dist="22860" dir="5400000" algn="tl" rotWithShape="0">
                    <a:srgbClr val="000000">
                      <a:alpha val="30000"/>
                    </a:srgbClr>
                  </a:outerShdw>
                </a:effectLst>
              </a:rPr>
              <a:t>Children and youth</a:t>
            </a:r>
          </a:p>
          <a:p>
            <a:pPr algn="ctr"/>
            <a:r>
              <a:rPr lang="en-US" altLang="ja-JP" sz="2400" b="1" dirty="0">
                <a:ln w="10160">
                  <a:solidFill>
                    <a:schemeClr val="tx1"/>
                  </a:solidFill>
                  <a:prstDash val="solid"/>
                </a:ln>
                <a:solidFill>
                  <a:schemeClr val="tx1"/>
                </a:solidFill>
                <a:effectLst>
                  <a:outerShdw blurRad="38100" dist="22860" dir="5400000" algn="tl" rotWithShape="0">
                    <a:srgbClr val="000000">
                      <a:alpha val="30000"/>
                    </a:srgbClr>
                  </a:outerShdw>
                </a:effectLst>
              </a:rPr>
              <a:t>Persons with disabilities</a:t>
            </a:r>
          </a:p>
          <a:p>
            <a:pPr algn="ctr"/>
            <a:r>
              <a:rPr kumimoji="1" lang="en-US" altLang="ja-JP" sz="2400" b="1" dirty="0">
                <a:ln w="10160">
                  <a:solidFill>
                    <a:schemeClr val="tx1"/>
                  </a:solidFill>
                  <a:prstDash val="solid"/>
                </a:ln>
                <a:solidFill>
                  <a:schemeClr val="tx1"/>
                </a:solidFill>
                <a:effectLst>
                  <a:outerShdw blurRad="38100" dist="22860" dir="5400000" algn="tl" rotWithShape="0">
                    <a:srgbClr val="000000">
                      <a:alpha val="30000"/>
                    </a:srgbClr>
                  </a:outerShdw>
                </a:effectLst>
              </a:rPr>
              <a:t>Older persons</a:t>
            </a:r>
          </a:p>
          <a:p>
            <a:pPr algn="ctr"/>
            <a:r>
              <a:rPr lang="en-US" altLang="ja-JP" sz="2400" b="1" dirty="0">
                <a:ln w="10160">
                  <a:solidFill>
                    <a:schemeClr val="tx1"/>
                  </a:solidFill>
                  <a:prstDash val="solid"/>
                </a:ln>
                <a:solidFill>
                  <a:schemeClr val="tx1"/>
                </a:solidFill>
                <a:effectLst>
                  <a:outerShdw blurRad="38100" dist="22860" dir="5400000" algn="tl" rotWithShape="0">
                    <a:srgbClr val="000000">
                      <a:alpha val="30000"/>
                    </a:srgbClr>
                  </a:outerShdw>
                </a:effectLst>
              </a:rPr>
              <a:t>Indigenous peoples</a:t>
            </a:r>
          </a:p>
          <a:p>
            <a:pPr algn="ctr"/>
            <a:r>
              <a:rPr kumimoji="1" lang="en-US" altLang="ja-JP" sz="2400" b="1" dirty="0">
                <a:ln w="10160">
                  <a:solidFill>
                    <a:schemeClr val="tx1"/>
                  </a:solidFill>
                  <a:prstDash val="solid"/>
                </a:ln>
                <a:solidFill>
                  <a:schemeClr val="tx1"/>
                </a:solidFill>
                <a:effectLst>
                  <a:outerShdw blurRad="38100" dist="22860" dir="5400000" algn="tl" rotWithShape="0">
                    <a:srgbClr val="000000">
                      <a:alpha val="30000"/>
                    </a:srgbClr>
                  </a:outerShdw>
                </a:effectLst>
              </a:rPr>
              <a:t>Migrants</a:t>
            </a:r>
          </a:p>
          <a:p>
            <a:pPr algn="ctr"/>
            <a:endParaRPr lang="en-US" altLang="ja-JP" sz="2400" b="1" dirty="0">
              <a:ln w="10160">
                <a:solidFill>
                  <a:schemeClr val="accent5"/>
                </a:solidFill>
                <a:prstDash val="solid"/>
              </a:ln>
              <a:solidFill>
                <a:schemeClr val="accent2">
                  <a:lumMod val="50000"/>
                </a:schemeClr>
              </a:solidFill>
              <a:effectLst>
                <a:outerShdw blurRad="38100" dist="22860" dir="5400000" algn="tl" rotWithShape="0">
                  <a:srgbClr val="000000">
                    <a:alpha val="30000"/>
                  </a:srgbClr>
                </a:outerShdw>
              </a:effectLst>
            </a:endParaRPr>
          </a:p>
          <a:p>
            <a:pPr algn="ctr"/>
            <a:r>
              <a:rPr lang="en-US" altLang="ja-JP" sz="2400" b="1" dirty="0">
                <a:ln w="10160">
                  <a:solidFill>
                    <a:schemeClr val="tx1"/>
                  </a:solidFill>
                  <a:prstDash val="solid"/>
                </a:ln>
                <a:solidFill>
                  <a:schemeClr val="tx1"/>
                </a:solidFill>
                <a:effectLst>
                  <a:outerShdw blurRad="38100" dist="22860" dir="5400000" algn="tl" rotWithShape="0">
                    <a:srgbClr val="000000">
                      <a:alpha val="30000"/>
                    </a:srgbClr>
                  </a:outerShdw>
                </a:effectLst>
              </a:rPr>
              <a:t>provide</a:t>
            </a:r>
          </a:p>
          <a:p>
            <a:pPr algn="ctr"/>
            <a:r>
              <a:rPr lang="en-US" altLang="ja-JP" sz="2400" b="1" dirty="0">
                <a:ln w="10160">
                  <a:solidFill>
                    <a:schemeClr val="tx1"/>
                  </a:solidFill>
                  <a:prstDash val="solid"/>
                </a:ln>
                <a:solidFill>
                  <a:schemeClr val="tx1"/>
                </a:solidFill>
                <a:effectLst>
                  <a:outerShdw blurRad="38100" dist="22860" dir="5400000" algn="tl" rotWithShape="0">
                    <a:srgbClr val="000000">
                      <a:alpha val="30000"/>
                    </a:srgbClr>
                  </a:outerShdw>
                </a:effectLst>
              </a:rPr>
              <a:t>specific knowledge and pragmatic guidance</a:t>
            </a:r>
          </a:p>
          <a:p>
            <a:pPr algn="ctr"/>
            <a:r>
              <a:rPr kumimoji="1" lang="en-US" altLang="ja-JP" sz="2400" b="1" dirty="0">
                <a:ln w="10160">
                  <a:solidFill>
                    <a:schemeClr val="tx1"/>
                  </a:solidFill>
                  <a:prstDash val="solid"/>
                </a:ln>
                <a:solidFill>
                  <a:schemeClr val="tx1"/>
                </a:solidFill>
                <a:effectLst>
                  <a:outerShdw blurRad="38100" dist="22860" dir="5400000" algn="tl" rotWithShape="0">
                    <a:srgbClr val="000000">
                      <a:alpha val="30000"/>
                    </a:srgbClr>
                  </a:outerShdw>
                </a:effectLst>
              </a:rPr>
              <a:t>(SFDRR)</a:t>
            </a:r>
          </a:p>
          <a:p>
            <a:pPr algn="ctr"/>
            <a:endParaRPr kumimoji="1" lang="ja-JP" alt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739198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結合子 1">
            <a:extLst>
              <a:ext uri="{FF2B5EF4-FFF2-40B4-BE49-F238E27FC236}">
                <a16:creationId xmlns:a16="http://schemas.microsoft.com/office/drawing/2014/main" id="{9C11158B-D665-4B01-BE57-C43767B33182}"/>
              </a:ext>
            </a:extLst>
          </p:cNvPr>
          <p:cNvSpPr/>
          <p:nvPr/>
        </p:nvSpPr>
        <p:spPr>
          <a:xfrm>
            <a:off x="2068663" y="439309"/>
            <a:ext cx="8054670" cy="5979381"/>
          </a:xfrm>
          <a:prstGeom prst="flowChartConnector">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a:p>
            <a:pPr algn="ctr"/>
            <a:endParaRPr lang="en-US" altLang="ja-JP" dirty="0"/>
          </a:p>
          <a:p>
            <a:pPr algn="ctr"/>
            <a:r>
              <a:rPr kumimoji="1" lang="en-US" altLang="ja-JP" sz="3200" dirty="0">
                <a:ln>
                  <a:solidFill>
                    <a:schemeClr val="tx1"/>
                  </a:solidFill>
                </a:ln>
                <a:solidFill>
                  <a:schemeClr val="accent4">
                    <a:lumMod val="50000"/>
                  </a:schemeClr>
                </a:solidFill>
              </a:rPr>
              <a:t>POLICY</a:t>
            </a:r>
          </a:p>
          <a:p>
            <a:pPr algn="ctr"/>
            <a:r>
              <a:rPr lang="en-US" altLang="ja-JP" sz="2000" dirty="0">
                <a:ln>
                  <a:solidFill>
                    <a:schemeClr val="tx1"/>
                  </a:solidFill>
                </a:ln>
                <a:solidFill>
                  <a:schemeClr val="accent4">
                    <a:lumMod val="50000"/>
                  </a:schemeClr>
                </a:solidFill>
              </a:rPr>
              <a:t>(local, national, regional and global levels)</a:t>
            </a:r>
            <a:endParaRPr kumimoji="1" lang="en-US" altLang="ja-JP" sz="2000" dirty="0">
              <a:ln>
                <a:solidFill>
                  <a:schemeClr val="tx1"/>
                </a:solidFill>
              </a:ln>
              <a:solidFill>
                <a:schemeClr val="accent4">
                  <a:lumMod val="50000"/>
                </a:schemeClr>
              </a:solidFill>
            </a:endParaRPr>
          </a:p>
          <a:p>
            <a:pPr algn="ctr"/>
            <a:endParaRPr kumimoji="1" lang="en-US" altLang="ja-JP" sz="3200" dirty="0">
              <a:ln>
                <a:solidFill>
                  <a:schemeClr val="tx1"/>
                </a:solidFill>
              </a:ln>
              <a:solidFill>
                <a:schemeClr val="accent4">
                  <a:lumMod val="50000"/>
                </a:schemeClr>
              </a:solidFill>
            </a:endParaRPr>
          </a:p>
          <a:p>
            <a:pPr algn="ctr"/>
            <a:endParaRPr lang="en-US" altLang="ja-JP" sz="3200" dirty="0">
              <a:ln>
                <a:solidFill>
                  <a:schemeClr val="tx1"/>
                </a:solidFill>
              </a:ln>
              <a:solidFill>
                <a:schemeClr val="accent4">
                  <a:lumMod val="50000"/>
                </a:schemeClr>
              </a:solidFill>
            </a:endParaRPr>
          </a:p>
          <a:p>
            <a:pPr algn="ctr"/>
            <a:endParaRPr kumimoji="1" lang="en-US" altLang="ja-JP" sz="3200" dirty="0">
              <a:ln>
                <a:solidFill>
                  <a:schemeClr val="tx1"/>
                </a:solidFill>
              </a:ln>
              <a:solidFill>
                <a:schemeClr val="accent4">
                  <a:lumMod val="50000"/>
                </a:schemeClr>
              </a:solidFill>
            </a:endParaRPr>
          </a:p>
          <a:p>
            <a:pPr algn="ctr"/>
            <a:endParaRPr lang="en-US" altLang="ja-JP" sz="3200" dirty="0">
              <a:ln>
                <a:solidFill>
                  <a:schemeClr val="tx1"/>
                </a:solidFill>
              </a:ln>
              <a:solidFill>
                <a:schemeClr val="accent4">
                  <a:lumMod val="50000"/>
                </a:schemeClr>
              </a:solidFill>
            </a:endParaRPr>
          </a:p>
          <a:p>
            <a:pPr algn="ctr"/>
            <a:endParaRPr kumimoji="1" lang="ja-JP" altLang="en-US" sz="3200" dirty="0">
              <a:ln>
                <a:solidFill>
                  <a:schemeClr val="tx1"/>
                </a:solidFill>
              </a:ln>
              <a:solidFill>
                <a:schemeClr val="accent4">
                  <a:lumMod val="50000"/>
                </a:schemeClr>
              </a:solidFill>
            </a:endParaRPr>
          </a:p>
        </p:txBody>
      </p:sp>
      <p:sp>
        <p:nvSpPr>
          <p:cNvPr id="3" name="テキスト ボックス 2">
            <a:extLst>
              <a:ext uri="{FF2B5EF4-FFF2-40B4-BE49-F238E27FC236}">
                <a16:creationId xmlns:a16="http://schemas.microsoft.com/office/drawing/2014/main" id="{4F7A1F16-0130-4CF3-8BF1-19E519B0CE28}"/>
              </a:ext>
            </a:extLst>
          </p:cNvPr>
          <p:cNvSpPr txBox="1"/>
          <p:nvPr/>
        </p:nvSpPr>
        <p:spPr>
          <a:xfrm>
            <a:off x="3775546" y="1291698"/>
            <a:ext cx="4826442" cy="369332"/>
          </a:xfrm>
          <a:prstGeom prst="rect">
            <a:avLst/>
          </a:prstGeom>
          <a:solidFill>
            <a:schemeClr val="bg1"/>
          </a:solidFill>
        </p:spPr>
        <p:txBody>
          <a:bodyPr wrap="square" rtlCol="0">
            <a:spAutoFit/>
          </a:bodyPr>
          <a:lstStyle/>
          <a:p>
            <a:r>
              <a:rPr kumimoji="1" lang="en-US" altLang="ja-JP" dirty="0"/>
              <a:t>Inclusive and </a:t>
            </a:r>
            <a:r>
              <a:rPr lang="en-US" altLang="ja-JP" dirty="0"/>
              <a:t>R</a:t>
            </a:r>
            <a:r>
              <a:rPr kumimoji="1" lang="en-US" altLang="ja-JP" dirty="0"/>
              <a:t>esilient Social Development </a:t>
            </a:r>
            <a:endParaRPr kumimoji="1" lang="ja-JP" altLang="en-US" dirty="0"/>
          </a:p>
        </p:txBody>
      </p:sp>
      <p:sp>
        <p:nvSpPr>
          <p:cNvPr id="4" name="テキスト ボックス 3">
            <a:extLst>
              <a:ext uri="{FF2B5EF4-FFF2-40B4-BE49-F238E27FC236}">
                <a16:creationId xmlns:a16="http://schemas.microsoft.com/office/drawing/2014/main" id="{BBF9172A-6806-4B1A-A7C6-06E8B203D979}"/>
              </a:ext>
            </a:extLst>
          </p:cNvPr>
          <p:cNvSpPr txBox="1"/>
          <p:nvPr/>
        </p:nvSpPr>
        <p:spPr>
          <a:xfrm>
            <a:off x="4969565" y="5384818"/>
            <a:ext cx="2242267" cy="369333"/>
          </a:xfrm>
          <a:prstGeom prst="rect">
            <a:avLst/>
          </a:prstGeom>
          <a:solidFill>
            <a:schemeClr val="bg1"/>
          </a:solidFill>
        </p:spPr>
        <p:txBody>
          <a:bodyPr wrap="square" rtlCol="0">
            <a:spAutoFit/>
          </a:bodyPr>
          <a:lstStyle/>
          <a:p>
            <a:pPr algn="ctr"/>
            <a:r>
              <a:rPr kumimoji="1" lang="en-US" altLang="ja-JP" dirty="0"/>
              <a:t>SDGs</a:t>
            </a:r>
            <a:endParaRPr kumimoji="1" lang="ja-JP" altLang="en-US" dirty="0"/>
          </a:p>
        </p:txBody>
      </p:sp>
      <p:sp>
        <p:nvSpPr>
          <p:cNvPr id="5" name="テキスト ボックス 4">
            <a:extLst>
              <a:ext uri="{FF2B5EF4-FFF2-40B4-BE49-F238E27FC236}">
                <a16:creationId xmlns:a16="http://schemas.microsoft.com/office/drawing/2014/main" id="{D3AAD051-9886-41F5-8359-8D83F4C49FB1}"/>
              </a:ext>
            </a:extLst>
          </p:cNvPr>
          <p:cNvSpPr txBox="1"/>
          <p:nvPr/>
        </p:nvSpPr>
        <p:spPr>
          <a:xfrm>
            <a:off x="3514476" y="4460040"/>
            <a:ext cx="2488758" cy="369332"/>
          </a:xfrm>
          <a:prstGeom prst="rect">
            <a:avLst/>
          </a:prstGeom>
          <a:solidFill>
            <a:schemeClr val="bg1"/>
          </a:solidFill>
        </p:spPr>
        <p:txBody>
          <a:bodyPr wrap="square" rtlCol="0">
            <a:spAutoFit/>
          </a:bodyPr>
          <a:lstStyle/>
          <a:p>
            <a:pPr algn="ctr"/>
            <a:r>
              <a:rPr kumimoji="1" lang="en-US" altLang="ja-JP" dirty="0"/>
              <a:t>New Urban Agenda</a:t>
            </a:r>
            <a:endParaRPr kumimoji="1" lang="ja-JP" altLang="en-US" dirty="0"/>
          </a:p>
        </p:txBody>
      </p:sp>
      <p:sp>
        <p:nvSpPr>
          <p:cNvPr id="6" name="テキスト ボックス 5">
            <a:extLst>
              <a:ext uri="{FF2B5EF4-FFF2-40B4-BE49-F238E27FC236}">
                <a16:creationId xmlns:a16="http://schemas.microsoft.com/office/drawing/2014/main" id="{80CC22FE-B837-4792-973B-A46336E6A589}"/>
              </a:ext>
            </a:extLst>
          </p:cNvPr>
          <p:cNvSpPr txBox="1"/>
          <p:nvPr/>
        </p:nvSpPr>
        <p:spPr>
          <a:xfrm>
            <a:off x="6188767" y="4460040"/>
            <a:ext cx="2994990" cy="369332"/>
          </a:xfrm>
          <a:prstGeom prst="rect">
            <a:avLst/>
          </a:prstGeom>
          <a:solidFill>
            <a:schemeClr val="bg1"/>
          </a:solidFill>
        </p:spPr>
        <p:txBody>
          <a:bodyPr wrap="square" rtlCol="0">
            <a:spAutoFit/>
          </a:bodyPr>
          <a:lstStyle/>
          <a:p>
            <a:r>
              <a:rPr kumimoji="1" lang="en-US" altLang="ja-JP" dirty="0"/>
              <a:t>Sendai Framework of DRR</a:t>
            </a:r>
            <a:endParaRPr kumimoji="1" lang="ja-JP" altLang="en-US" dirty="0"/>
          </a:p>
        </p:txBody>
      </p:sp>
      <p:sp>
        <p:nvSpPr>
          <p:cNvPr id="8" name="テキスト ボックス 7">
            <a:extLst>
              <a:ext uri="{FF2B5EF4-FFF2-40B4-BE49-F238E27FC236}">
                <a16:creationId xmlns:a16="http://schemas.microsoft.com/office/drawing/2014/main" id="{1306CF07-B6C7-4FE5-96F7-7326C488374F}"/>
              </a:ext>
            </a:extLst>
          </p:cNvPr>
          <p:cNvSpPr txBox="1"/>
          <p:nvPr/>
        </p:nvSpPr>
        <p:spPr>
          <a:xfrm>
            <a:off x="4462406" y="3258263"/>
            <a:ext cx="3267185" cy="646331"/>
          </a:xfrm>
          <a:prstGeom prst="rect">
            <a:avLst/>
          </a:prstGeom>
          <a:solidFill>
            <a:schemeClr val="bg1"/>
          </a:solidFill>
        </p:spPr>
        <p:txBody>
          <a:bodyPr wrap="square" rtlCol="0">
            <a:spAutoFit/>
          </a:bodyPr>
          <a:lstStyle/>
          <a:p>
            <a:pPr algn="ctr"/>
            <a:r>
              <a:rPr kumimoji="1" lang="en-US" altLang="ja-JP" dirty="0"/>
              <a:t>Convention on the Rights of Persons with Disabilities </a:t>
            </a:r>
            <a:endParaRPr kumimoji="1" lang="ja-JP" altLang="en-US" dirty="0"/>
          </a:p>
        </p:txBody>
      </p:sp>
    </p:spTree>
    <p:extLst>
      <p:ext uri="{BB962C8B-B14F-4D97-AF65-F5344CB8AC3E}">
        <p14:creationId xmlns:p14="http://schemas.microsoft.com/office/powerpoint/2010/main" val="2938076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ローチャート: 結合子 1">
            <a:extLst>
              <a:ext uri="{FF2B5EF4-FFF2-40B4-BE49-F238E27FC236}">
                <a16:creationId xmlns:a16="http://schemas.microsoft.com/office/drawing/2014/main" id="{3B913E68-36F5-49FC-A454-899D7D053DC1}"/>
              </a:ext>
            </a:extLst>
          </p:cNvPr>
          <p:cNvSpPr/>
          <p:nvPr/>
        </p:nvSpPr>
        <p:spPr>
          <a:xfrm>
            <a:off x="2146852" y="445273"/>
            <a:ext cx="8666923" cy="6225871"/>
          </a:xfrm>
          <a:prstGeom prst="flowChartConnector">
            <a:avLst/>
          </a:prstGeom>
          <a:solidFill>
            <a:schemeClr val="accent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r>
              <a:rPr lang="en-US" altLang="ja-JP" sz="3200" dirty="0">
                <a:ln w="12700">
                  <a:noFill/>
                </a:ln>
                <a:solidFill>
                  <a:srgbClr val="FFFF00"/>
                </a:solidFill>
              </a:rPr>
              <a:t>SCIENCE</a:t>
            </a:r>
          </a:p>
          <a:p>
            <a:pPr algn="ctr"/>
            <a:r>
              <a:rPr kumimoji="1" lang="en-US" altLang="ja-JP" sz="3200" dirty="0">
                <a:ln w="12700">
                  <a:noFill/>
                </a:ln>
                <a:solidFill>
                  <a:srgbClr val="FFFF00"/>
                </a:solidFill>
              </a:rPr>
              <a:t>AND</a:t>
            </a:r>
          </a:p>
          <a:p>
            <a:pPr algn="ctr"/>
            <a:r>
              <a:rPr kumimoji="1" lang="en-US" altLang="ja-JP" sz="3200" dirty="0">
                <a:ln w="12700">
                  <a:noFill/>
                </a:ln>
                <a:solidFill>
                  <a:srgbClr val="FFFF00"/>
                </a:solidFill>
              </a:rPr>
              <a:t>TECHNOLOGY</a:t>
            </a:r>
          </a:p>
          <a:p>
            <a:pPr algn="ctr"/>
            <a:endParaRPr lang="en-US" altLang="ja-JP" sz="3200" dirty="0">
              <a:ln w="12700">
                <a:noFill/>
              </a:ln>
              <a:solidFill>
                <a:srgbClr val="FFFF00"/>
              </a:solidFill>
            </a:endParaRPr>
          </a:p>
          <a:p>
            <a:pPr algn="ctr"/>
            <a:endParaRPr kumimoji="1" lang="en-US" altLang="ja-JP" sz="3200" dirty="0">
              <a:ln w="12700">
                <a:noFill/>
              </a:ln>
              <a:solidFill>
                <a:srgbClr val="FFFF00"/>
              </a:solidFill>
            </a:endParaRPr>
          </a:p>
          <a:p>
            <a:pPr algn="ctr"/>
            <a:endParaRPr lang="en-US" altLang="ja-JP" sz="3200" dirty="0">
              <a:ln w="12700">
                <a:noFill/>
              </a:ln>
              <a:solidFill>
                <a:srgbClr val="FFFF00"/>
              </a:solidFill>
            </a:endParaRPr>
          </a:p>
          <a:p>
            <a:pPr algn="ctr"/>
            <a:endParaRPr kumimoji="1" lang="en-US" altLang="ja-JP" sz="3200" dirty="0">
              <a:ln w="12700">
                <a:noFill/>
              </a:ln>
              <a:solidFill>
                <a:srgbClr val="FFFF00"/>
              </a:solidFill>
            </a:endParaRPr>
          </a:p>
          <a:p>
            <a:pPr algn="ctr"/>
            <a:endParaRPr lang="en-US" altLang="ja-JP" sz="3200" dirty="0">
              <a:ln w="12700">
                <a:noFill/>
              </a:ln>
              <a:solidFill>
                <a:srgbClr val="FFFF00"/>
              </a:solidFill>
            </a:endParaRPr>
          </a:p>
          <a:p>
            <a:pPr algn="ctr"/>
            <a:endParaRPr kumimoji="1" lang="en-US" altLang="ja-JP" sz="3200" dirty="0">
              <a:ln w="12700">
                <a:noFill/>
              </a:ln>
              <a:solidFill>
                <a:srgbClr val="FFFF00"/>
              </a:solidFill>
            </a:endParaRPr>
          </a:p>
          <a:p>
            <a:pPr algn="ctr"/>
            <a:endParaRPr lang="en-US" altLang="ja-JP" sz="3200" dirty="0">
              <a:ln w="12700">
                <a:noFill/>
              </a:ln>
              <a:solidFill>
                <a:srgbClr val="FFFF00"/>
              </a:solidFill>
            </a:endParaRPr>
          </a:p>
          <a:p>
            <a:pPr algn="ctr"/>
            <a:endParaRPr kumimoji="1" lang="ja-JP" altLang="en-US" sz="3200" dirty="0">
              <a:ln w="12700">
                <a:noFill/>
              </a:ln>
              <a:solidFill>
                <a:srgbClr val="FFFF00"/>
              </a:solidFill>
            </a:endParaRPr>
          </a:p>
        </p:txBody>
      </p:sp>
      <p:sp>
        <p:nvSpPr>
          <p:cNvPr id="3" name="テキスト ボックス 2">
            <a:extLst>
              <a:ext uri="{FF2B5EF4-FFF2-40B4-BE49-F238E27FC236}">
                <a16:creationId xmlns:a16="http://schemas.microsoft.com/office/drawing/2014/main" id="{B998F52F-4FD0-4240-BDCB-3DCF8D3662C1}"/>
              </a:ext>
            </a:extLst>
          </p:cNvPr>
          <p:cNvSpPr txBox="1"/>
          <p:nvPr/>
        </p:nvSpPr>
        <p:spPr>
          <a:xfrm>
            <a:off x="3967700" y="5398936"/>
            <a:ext cx="5112689" cy="369332"/>
          </a:xfrm>
          <a:prstGeom prst="rect">
            <a:avLst/>
          </a:prstGeom>
          <a:solidFill>
            <a:srgbClr val="FFFF00"/>
          </a:solidFill>
        </p:spPr>
        <p:txBody>
          <a:bodyPr wrap="square" rtlCol="0">
            <a:spAutoFit/>
          </a:bodyPr>
          <a:lstStyle/>
          <a:p>
            <a:r>
              <a:rPr kumimoji="1" lang="en-US" altLang="ja-JP" dirty="0"/>
              <a:t>Development of Scientific Knowledge on Risks</a:t>
            </a:r>
            <a:endParaRPr kumimoji="1" lang="ja-JP" altLang="en-US" dirty="0"/>
          </a:p>
        </p:txBody>
      </p:sp>
      <p:sp>
        <p:nvSpPr>
          <p:cNvPr id="4" name="テキスト ボックス 3">
            <a:extLst>
              <a:ext uri="{FF2B5EF4-FFF2-40B4-BE49-F238E27FC236}">
                <a16:creationId xmlns:a16="http://schemas.microsoft.com/office/drawing/2014/main" id="{E394E96A-90EC-4BC2-9504-9B57C80E1467}"/>
              </a:ext>
            </a:extLst>
          </p:cNvPr>
          <p:cNvSpPr txBox="1"/>
          <p:nvPr/>
        </p:nvSpPr>
        <p:spPr>
          <a:xfrm>
            <a:off x="2747175" y="4496060"/>
            <a:ext cx="7466275" cy="369332"/>
          </a:xfrm>
          <a:prstGeom prst="rect">
            <a:avLst/>
          </a:prstGeom>
          <a:solidFill>
            <a:srgbClr val="FFFF00"/>
          </a:solidFill>
        </p:spPr>
        <p:txBody>
          <a:bodyPr wrap="square" rtlCol="0">
            <a:spAutoFit/>
          </a:bodyPr>
          <a:lstStyle/>
          <a:p>
            <a:r>
              <a:rPr kumimoji="1" lang="en-US" altLang="ja-JP" dirty="0"/>
              <a:t>Sharing </a:t>
            </a:r>
            <a:r>
              <a:rPr lang="en-US" altLang="ja-JP" dirty="0"/>
              <a:t>Accessible and Easy to Understand </a:t>
            </a:r>
            <a:r>
              <a:rPr kumimoji="1" lang="en-US" altLang="ja-JP" dirty="0"/>
              <a:t>Knowledge on Disasters</a:t>
            </a:r>
            <a:endParaRPr kumimoji="1" lang="ja-JP" altLang="en-US" dirty="0"/>
          </a:p>
        </p:txBody>
      </p:sp>
      <p:sp>
        <p:nvSpPr>
          <p:cNvPr id="5" name="テキスト ボックス 4">
            <a:extLst>
              <a:ext uri="{FF2B5EF4-FFF2-40B4-BE49-F238E27FC236}">
                <a16:creationId xmlns:a16="http://schemas.microsoft.com/office/drawing/2014/main" id="{8581B222-AB22-4975-BAF4-26789EFE3D54}"/>
              </a:ext>
            </a:extLst>
          </p:cNvPr>
          <p:cNvSpPr txBox="1"/>
          <p:nvPr/>
        </p:nvSpPr>
        <p:spPr>
          <a:xfrm>
            <a:off x="3967700" y="3316185"/>
            <a:ext cx="5231959" cy="646331"/>
          </a:xfrm>
          <a:prstGeom prst="rect">
            <a:avLst/>
          </a:prstGeom>
          <a:solidFill>
            <a:srgbClr val="FFFF00"/>
          </a:solidFill>
        </p:spPr>
        <p:txBody>
          <a:bodyPr wrap="square" rtlCol="0">
            <a:spAutoFit/>
          </a:bodyPr>
          <a:lstStyle/>
          <a:p>
            <a:pPr algn="ctr"/>
            <a:r>
              <a:rPr kumimoji="1" lang="en-US" altLang="ja-JP" dirty="0"/>
              <a:t>Develop and </a:t>
            </a:r>
            <a:r>
              <a:rPr lang="en-US" altLang="ja-JP" dirty="0"/>
              <a:t>Implement Accessibility Standards in Collaboration with Persons with Disabilities</a:t>
            </a:r>
            <a:endParaRPr kumimoji="1" lang="ja-JP" altLang="en-US" dirty="0"/>
          </a:p>
        </p:txBody>
      </p:sp>
      <p:sp>
        <p:nvSpPr>
          <p:cNvPr id="6" name="矢印: 上下 5">
            <a:extLst>
              <a:ext uri="{FF2B5EF4-FFF2-40B4-BE49-F238E27FC236}">
                <a16:creationId xmlns:a16="http://schemas.microsoft.com/office/drawing/2014/main" id="{7EF6D041-CF1C-4C3A-B255-0D941BAA5067}"/>
              </a:ext>
            </a:extLst>
          </p:cNvPr>
          <p:cNvSpPr/>
          <p:nvPr/>
        </p:nvSpPr>
        <p:spPr>
          <a:xfrm>
            <a:off x="6524044" y="3962516"/>
            <a:ext cx="210711" cy="533544"/>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上下 6">
            <a:extLst>
              <a:ext uri="{FF2B5EF4-FFF2-40B4-BE49-F238E27FC236}">
                <a16:creationId xmlns:a16="http://schemas.microsoft.com/office/drawing/2014/main" id="{A78A4201-0264-4314-89FF-F06961EB60A7}"/>
              </a:ext>
            </a:extLst>
          </p:cNvPr>
          <p:cNvSpPr/>
          <p:nvPr/>
        </p:nvSpPr>
        <p:spPr>
          <a:xfrm>
            <a:off x="6531996" y="4865392"/>
            <a:ext cx="222636" cy="533544"/>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39952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79051" y="7430"/>
            <a:ext cx="8229600" cy="685266"/>
          </a:xfrm>
        </p:spPr>
        <p:txBody>
          <a:bodyPr>
            <a:normAutofit/>
          </a:bodyPr>
          <a:lstStyle/>
          <a:p>
            <a:pPr algn="ctr"/>
            <a:r>
              <a:rPr lang="en-US" altLang="ja-JP" sz="2800" b="1" dirty="0"/>
              <a:t>3</a:t>
            </a:r>
            <a:r>
              <a:rPr lang="en-US" altLang="ja-JP" sz="2800" b="1" baseline="30000" dirty="0"/>
              <a:t>rd</a:t>
            </a:r>
            <a:r>
              <a:rPr lang="en-US" altLang="ja-JP" sz="2800" b="1" dirty="0"/>
              <a:t> World Conference on DRR (3WCDRR)</a:t>
            </a:r>
            <a:endParaRPr lang="ja-JP" altLang="en-US" sz="2800" b="1" dirty="0"/>
          </a:p>
        </p:txBody>
      </p:sp>
      <p:sp>
        <p:nvSpPr>
          <p:cNvPr id="5" name="テキスト ボックス 4"/>
          <p:cNvSpPr txBox="1"/>
          <p:nvPr/>
        </p:nvSpPr>
        <p:spPr>
          <a:xfrm>
            <a:off x="265471" y="5338436"/>
            <a:ext cx="11823159" cy="1569660"/>
          </a:xfrm>
          <a:prstGeom prst="rect">
            <a:avLst/>
          </a:prstGeom>
          <a:noFill/>
        </p:spPr>
        <p:txBody>
          <a:bodyPr wrap="square" rtlCol="0">
            <a:spAutoFit/>
          </a:bodyPr>
          <a:lstStyle/>
          <a:p>
            <a:r>
              <a:rPr lang="en-US" altLang="ja-JP" sz="1600" dirty="0">
                <a:solidFill>
                  <a:prstClr val="black"/>
                </a:solidFill>
                <a:latin typeface="Calibri"/>
                <a:ea typeface="ＭＳ Ｐゴシック" panose="020B0600070205080204" pitchFamily="50" charset="-128"/>
              </a:rPr>
              <a:t>Role play performance presented by stakeholders in Urakawa Town in Japan including representatives of community autonomous groups, the Town Authority and the Bethel’s House consisting of 150 residents with severe psycho-social disabilities who turned out as the first evacuees on 11</a:t>
            </a:r>
            <a:r>
              <a:rPr lang="en-US" altLang="ja-JP" sz="1600" baseline="30000" dirty="0">
                <a:solidFill>
                  <a:prstClr val="black"/>
                </a:solidFill>
                <a:latin typeface="Calibri"/>
                <a:ea typeface="ＭＳ Ｐゴシック" panose="020B0600070205080204" pitchFamily="50" charset="-128"/>
              </a:rPr>
              <a:t>th</a:t>
            </a:r>
            <a:r>
              <a:rPr lang="en-US" altLang="ja-JP" sz="1600" dirty="0">
                <a:solidFill>
                  <a:prstClr val="black"/>
                </a:solidFill>
                <a:latin typeface="Calibri"/>
                <a:ea typeface="ＭＳ Ｐゴシック" panose="020B0600070205080204" pitchFamily="50" charset="-128"/>
              </a:rPr>
              <a:t> March 2011. The Urakawa Town was attacked by 2.8 meters tsunami and lost 3 million US dollars properties but there was no human casualties. It is believed that regular tsunami evacuation drills conducted by the Bethel’s House and other stakeholders in the town was effective which was supported by an accessible and easy to understand manual developed by an international research and development team including autism community in Japan and US, W3C SMIL working Group and the DAISY Consortium.</a:t>
            </a:r>
            <a:endParaRPr lang="ja-JP" altLang="en-US" sz="1600" dirty="0">
              <a:solidFill>
                <a:prstClr val="black"/>
              </a:solidFill>
              <a:latin typeface="Calibri"/>
              <a:ea typeface="ＭＳ Ｐゴシック" panose="020B0600070205080204" pitchFamily="50" charset="-128"/>
            </a:endParaRPr>
          </a:p>
        </p:txBody>
      </p:sp>
      <p:pic>
        <p:nvPicPr>
          <p:cNvPr id="3" name="図 2">
            <a:extLst>
              <a:ext uri="{FF2B5EF4-FFF2-40B4-BE49-F238E27FC236}">
                <a16:creationId xmlns:a16="http://schemas.microsoft.com/office/drawing/2014/main" id="{9B5CD1A0-3FD5-46E4-A4CC-B5C5F9456883}"/>
              </a:ext>
            </a:extLst>
          </p:cNvPr>
          <p:cNvPicPr>
            <a:picLocks noChangeAspect="1"/>
          </p:cNvPicPr>
          <p:nvPr/>
        </p:nvPicPr>
        <p:blipFill>
          <a:blip r:embed="rId2"/>
          <a:stretch>
            <a:fillRect/>
          </a:stretch>
        </p:blipFill>
        <p:spPr>
          <a:xfrm>
            <a:off x="99067" y="515714"/>
            <a:ext cx="11989563" cy="4822722"/>
          </a:xfrm>
          <a:prstGeom prst="rect">
            <a:avLst/>
          </a:prstGeom>
        </p:spPr>
      </p:pic>
    </p:spTree>
    <p:extLst>
      <p:ext uri="{BB962C8B-B14F-4D97-AF65-F5344CB8AC3E}">
        <p14:creationId xmlns:p14="http://schemas.microsoft.com/office/powerpoint/2010/main" val="609422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C88F7A-5A6C-464E-8F95-549E6BC434F2}"/>
              </a:ext>
            </a:extLst>
          </p:cNvPr>
          <p:cNvSpPr>
            <a:spLocks noGrp="1"/>
          </p:cNvSpPr>
          <p:nvPr>
            <p:ph type="title"/>
          </p:nvPr>
        </p:nvSpPr>
        <p:spPr>
          <a:xfrm>
            <a:off x="484893" y="290609"/>
            <a:ext cx="10985776" cy="722670"/>
          </a:xfrm>
        </p:spPr>
        <p:txBody>
          <a:bodyPr>
            <a:normAutofit fontScale="90000"/>
          </a:bodyPr>
          <a:lstStyle/>
          <a:p>
            <a:pPr algn="ctr"/>
            <a:r>
              <a:rPr kumimoji="1" lang="en-US" altLang="ja-JP" sz="3200" dirty="0">
                <a:latin typeface="Arial" panose="020B0604020202020204" pitchFamily="34" charset="0"/>
                <a:cs typeface="Arial" panose="020B0604020202020204" pitchFamily="34" charset="0"/>
              </a:rPr>
              <a:t>UN</a:t>
            </a:r>
            <a:r>
              <a:rPr lang="ja-JP" altLang="en-US" sz="3200" dirty="0">
                <a:latin typeface="Arial" panose="020B0604020202020204" pitchFamily="34" charset="0"/>
                <a:cs typeface="Arial" panose="020B0604020202020204" pitchFamily="34" charset="0"/>
              </a:rPr>
              <a:t> </a:t>
            </a:r>
            <a:r>
              <a:rPr lang="en-US" altLang="ja-JP" sz="3200" dirty="0">
                <a:latin typeface="Arial" panose="020B0604020202020204" pitchFamily="34" charset="0"/>
                <a:cs typeface="Arial" panose="020B0604020202020204" pitchFamily="34" charset="0"/>
              </a:rPr>
              <a:t>HLMDD</a:t>
            </a:r>
            <a:r>
              <a:rPr lang="ja-JP" altLang="en-US" sz="3200" dirty="0">
                <a:latin typeface="Arial" panose="020B0604020202020204" pitchFamily="34" charset="0"/>
                <a:cs typeface="Arial" panose="020B0604020202020204" pitchFamily="34" charset="0"/>
              </a:rPr>
              <a:t> </a:t>
            </a:r>
            <a:r>
              <a:rPr lang="en-US" altLang="ja-JP" sz="3200" dirty="0">
                <a:latin typeface="Arial" panose="020B0604020202020204" pitchFamily="34" charset="0"/>
                <a:cs typeface="Arial" panose="020B0604020202020204" pitchFamily="34" charset="0"/>
              </a:rPr>
              <a:t>outcome</a:t>
            </a:r>
            <a:r>
              <a:rPr lang="ja-JP" altLang="en-US" sz="3200" dirty="0">
                <a:latin typeface="Arial" panose="020B0604020202020204" pitchFamily="34" charset="0"/>
                <a:cs typeface="Arial" panose="020B0604020202020204" pitchFamily="34" charset="0"/>
              </a:rPr>
              <a:t> </a:t>
            </a:r>
            <a:r>
              <a:rPr lang="en-US" altLang="ja-JP" sz="3200" dirty="0">
                <a:latin typeface="Arial" panose="020B0604020202020204" pitchFamily="34" charset="0"/>
                <a:cs typeface="Arial" panose="020B0604020202020204" pitchFamily="34" charset="0"/>
              </a:rPr>
              <a:t>document</a:t>
            </a:r>
            <a:br>
              <a:rPr lang="en-US" altLang="ja-JP" sz="3200" dirty="0">
                <a:latin typeface="Arial" panose="020B0604020202020204" pitchFamily="34" charset="0"/>
                <a:cs typeface="Arial" panose="020B0604020202020204" pitchFamily="34" charset="0"/>
              </a:rPr>
            </a:br>
            <a:r>
              <a:rPr lang="en-US" altLang="ja-JP" sz="2700" dirty="0">
                <a:latin typeface="Arial" panose="020B0604020202020204" pitchFamily="34" charset="0"/>
                <a:cs typeface="Arial" panose="020B0604020202020204" pitchFamily="34" charset="0"/>
              </a:rPr>
              <a:t>http://www.un.org/disabilities/documents/hlmdd/daisy/Sign_Language/index.htm</a:t>
            </a:r>
            <a:endParaRPr kumimoji="1" lang="ja-JP" altLang="en-US" sz="2700" dirty="0">
              <a:latin typeface="Arial" panose="020B0604020202020204" pitchFamily="34" charset="0"/>
              <a:cs typeface="Arial" panose="020B0604020202020204" pitchFamily="34" charset="0"/>
            </a:endParaRPr>
          </a:p>
        </p:txBody>
      </p:sp>
      <p:pic>
        <p:nvPicPr>
          <p:cNvPr id="4" name="図 3">
            <a:extLst>
              <a:ext uri="{FF2B5EF4-FFF2-40B4-BE49-F238E27FC236}">
                <a16:creationId xmlns:a16="http://schemas.microsoft.com/office/drawing/2014/main" id="{5A0AE558-EA78-4D80-8A9E-E3FE673D0B80}"/>
              </a:ext>
            </a:extLst>
          </p:cNvPr>
          <p:cNvPicPr>
            <a:picLocks noChangeAspect="1"/>
          </p:cNvPicPr>
          <p:nvPr/>
        </p:nvPicPr>
        <p:blipFill>
          <a:blip r:embed="rId2"/>
          <a:stretch>
            <a:fillRect/>
          </a:stretch>
        </p:blipFill>
        <p:spPr>
          <a:xfrm>
            <a:off x="719981" y="1150164"/>
            <a:ext cx="10642433" cy="5707836"/>
          </a:xfrm>
          <a:prstGeom prst="rect">
            <a:avLst/>
          </a:prstGeom>
        </p:spPr>
      </p:pic>
    </p:spTree>
    <p:extLst>
      <p:ext uri="{BB962C8B-B14F-4D97-AF65-F5344CB8AC3E}">
        <p14:creationId xmlns:p14="http://schemas.microsoft.com/office/powerpoint/2010/main" val="508258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C4D1FDC-63E1-4C6E-9748-AF0248E8E6A2}"/>
              </a:ext>
            </a:extLst>
          </p:cNvPr>
          <p:cNvPicPr>
            <a:picLocks noChangeAspect="1"/>
          </p:cNvPicPr>
          <p:nvPr/>
        </p:nvPicPr>
        <p:blipFill>
          <a:blip r:embed="rId2"/>
          <a:stretch>
            <a:fillRect/>
          </a:stretch>
        </p:blipFill>
        <p:spPr>
          <a:xfrm>
            <a:off x="282348" y="1199172"/>
            <a:ext cx="11754525" cy="5412657"/>
          </a:xfrm>
          <a:prstGeom prst="rect">
            <a:avLst/>
          </a:prstGeom>
        </p:spPr>
      </p:pic>
      <p:sp>
        <p:nvSpPr>
          <p:cNvPr id="3" name="テキスト ボックス 2">
            <a:extLst>
              <a:ext uri="{FF2B5EF4-FFF2-40B4-BE49-F238E27FC236}">
                <a16:creationId xmlns:a16="http://schemas.microsoft.com/office/drawing/2014/main" id="{B1AE07C2-5ED8-4A15-9617-688DB97B86E0}"/>
              </a:ext>
            </a:extLst>
          </p:cNvPr>
          <p:cNvSpPr txBox="1"/>
          <p:nvPr/>
        </p:nvSpPr>
        <p:spPr>
          <a:xfrm>
            <a:off x="500932" y="214685"/>
            <a:ext cx="11115924" cy="738664"/>
          </a:xfrm>
          <a:prstGeom prst="rect">
            <a:avLst/>
          </a:prstGeom>
          <a:noFill/>
        </p:spPr>
        <p:txBody>
          <a:bodyPr wrap="square" rtlCol="0">
            <a:spAutoFit/>
          </a:bodyPr>
          <a:lstStyle/>
          <a:p>
            <a:pPr algn="ctr"/>
            <a:r>
              <a:rPr kumimoji="1" lang="en-US" altLang="ja-JP" sz="2400" dirty="0"/>
              <a:t>IPTV Accessibility Guidelines: ITU-T H.702</a:t>
            </a:r>
          </a:p>
          <a:p>
            <a:pPr algn="ctr"/>
            <a:r>
              <a:rPr lang="en-US" altLang="ja-JP" dirty="0"/>
              <a:t>JICA Feasibility Survey on Deployment of Accessible IPTV for Build-Back-Better in Ecuador</a:t>
            </a:r>
            <a:endParaRPr kumimoji="1" lang="ja-JP" altLang="en-US" dirty="0"/>
          </a:p>
        </p:txBody>
      </p:sp>
    </p:spTree>
    <p:extLst>
      <p:ext uri="{BB962C8B-B14F-4D97-AF65-F5344CB8AC3E}">
        <p14:creationId xmlns:p14="http://schemas.microsoft.com/office/powerpoint/2010/main" val="234831592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1401</TotalTime>
  <Words>362</Words>
  <Application>Microsoft Office PowerPoint</Application>
  <PresentationFormat>ワイド画面</PresentationFormat>
  <Paragraphs>89</Paragraphs>
  <Slides>10</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ＭＳ Ｐゴシック</vt:lpstr>
      <vt:lpstr>游ゴシック</vt:lpstr>
      <vt:lpstr>游ゴシック Light</vt:lpstr>
      <vt:lpstr>Arial</vt:lpstr>
      <vt:lpstr>Calibri</vt:lpstr>
      <vt:lpstr>Office テーマ</vt:lpstr>
      <vt:lpstr>Accessible and Easy to Understand Information for Knowledge and Skills: Key Elements for Disability-inclusion in  Disaster Risk Reduction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3rd World Conference on DRR (3WCDRR)</vt:lpstr>
      <vt:lpstr>UN HLMDD outcome document http://www.un.org/disabilities/documents/hlmdd/daisy/Sign_Language/index.htm</vt:lpstr>
      <vt:lpstr>PowerPoint プレゼンテーション</vt:lpstr>
      <vt:lpstr>For further information, please come to the Exhibition/Demonstration Booth near by the Vienna Café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河村宏</dc:creator>
  <cp:lastModifiedBy>河村宏</cp:lastModifiedBy>
  <cp:revision>29</cp:revision>
  <dcterms:created xsi:type="dcterms:W3CDTF">2017-11-30T10:12:57Z</dcterms:created>
  <dcterms:modified xsi:type="dcterms:W3CDTF">2017-12-01T11:12:42Z</dcterms:modified>
</cp:coreProperties>
</file>