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70" r:id="rId14"/>
    <p:sldId id="269" r:id="rId15"/>
    <p:sldId id="268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40" y="5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335F4-12DD-4581-909C-B39FCA5D3FC8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08DB5-944A-44E4-A882-2B5FB47A67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8505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5F108-0946-4CBE-8471-312E44C31FBA}" type="datetime1">
              <a:rPr lang="en-US" smtClean="0"/>
              <a:t>11/26/2016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4E811-FD3D-4318-A2AA-986C37947F11}" type="datetime1">
              <a:rPr lang="en-US" smtClean="0"/>
              <a:t>11/26/2016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75DC0-FA07-40FC-8336-30776A2DB1EB}" type="datetime1">
              <a:rPr lang="en-US" smtClean="0"/>
              <a:t>11/26/2016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BC44F-1E35-432C-9AD5-38478F692341}" type="datetime1">
              <a:rPr lang="en-US" smtClean="0"/>
              <a:t>11/26/2016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08013-481D-4B9F-89D6-518F7BA8D1D8}" type="datetime1">
              <a:rPr lang="en-US" smtClean="0"/>
              <a:t>11/26/2016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8298" y="406908"/>
            <a:ext cx="8427402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701" y="1707002"/>
            <a:ext cx="7766596" cy="343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50380-D238-4FA9-AE43-8CF310F808F2}" type="datetime1">
              <a:rPr lang="en-US" smtClean="0"/>
              <a:t>11/26/2016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9816" y="1878710"/>
            <a:ext cx="7671434" cy="1229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78765">
              <a:lnSpc>
                <a:spcPct val="100000"/>
              </a:lnSpc>
            </a:pPr>
            <a:r>
              <a:rPr sz="4400" b="1" spc="5" dirty="0">
                <a:latin typeface="Calibri"/>
                <a:cs typeface="Calibri"/>
              </a:rPr>
              <a:t>H</a:t>
            </a:r>
            <a:r>
              <a:rPr sz="4400" b="1" spc="-5" dirty="0">
                <a:latin typeface="Calibri"/>
                <a:cs typeface="Calibri"/>
              </a:rPr>
              <a:t>a</a:t>
            </a:r>
            <a:r>
              <a:rPr sz="4400" b="1" spc="-10" dirty="0">
                <a:latin typeface="Calibri"/>
                <a:cs typeface="Calibri"/>
              </a:rPr>
              <a:t>r</a:t>
            </a:r>
            <a:r>
              <a:rPr sz="4400" b="1" spc="5" dirty="0">
                <a:latin typeface="Calibri"/>
                <a:cs typeface="Calibri"/>
              </a:rPr>
              <a:t>m</a:t>
            </a:r>
            <a:r>
              <a:rPr sz="4400" b="1" spc="-5" dirty="0">
                <a:latin typeface="Calibri"/>
                <a:cs typeface="Calibri"/>
              </a:rPr>
              <a:t>o</a:t>
            </a:r>
            <a:r>
              <a:rPr sz="4400" b="1" spc="-25" dirty="0">
                <a:latin typeface="Calibri"/>
                <a:cs typeface="Calibri"/>
              </a:rPr>
              <a:t>n</a:t>
            </a:r>
            <a:r>
              <a:rPr sz="4400" b="1" spc="-20" dirty="0">
                <a:latin typeface="Calibri"/>
                <a:cs typeface="Calibri"/>
              </a:rPr>
              <a:t>i</a:t>
            </a:r>
            <a:r>
              <a:rPr sz="4400" b="1" dirty="0">
                <a:latin typeface="Calibri"/>
                <a:cs typeface="Calibri"/>
              </a:rPr>
              <a:t>z</a:t>
            </a:r>
            <a:r>
              <a:rPr sz="4400" b="1" spc="-20" dirty="0">
                <a:latin typeface="Calibri"/>
                <a:cs typeface="Calibri"/>
              </a:rPr>
              <a:t>i</a:t>
            </a:r>
            <a:r>
              <a:rPr sz="4400" b="1" dirty="0">
                <a:latin typeface="Calibri"/>
                <a:cs typeface="Calibri"/>
              </a:rPr>
              <a:t>ng</a:t>
            </a:r>
            <a:r>
              <a:rPr sz="4400" b="1" spc="-40" dirty="0">
                <a:latin typeface="Calibri"/>
                <a:cs typeface="Calibri"/>
              </a:rPr>
              <a:t> </a:t>
            </a:r>
            <a:r>
              <a:rPr sz="4400" b="1" spc="-5" dirty="0">
                <a:latin typeface="Calibri"/>
                <a:cs typeface="Calibri"/>
              </a:rPr>
              <a:t>C</a:t>
            </a:r>
            <a:r>
              <a:rPr sz="4400" b="1" dirty="0">
                <a:latin typeface="Calibri"/>
                <a:cs typeface="Calibri"/>
              </a:rPr>
              <a:t>R</a:t>
            </a:r>
            <a:r>
              <a:rPr sz="4400" b="1" spc="-5" dirty="0">
                <a:latin typeface="Calibri"/>
                <a:cs typeface="Calibri"/>
              </a:rPr>
              <a:t>P</a:t>
            </a:r>
            <a:r>
              <a:rPr sz="4400" b="1" dirty="0">
                <a:latin typeface="Calibri"/>
                <a:cs typeface="Calibri"/>
              </a:rPr>
              <a:t>D</a:t>
            </a:r>
            <a:r>
              <a:rPr sz="4400" b="1" spc="-15" dirty="0">
                <a:latin typeface="Calibri"/>
                <a:cs typeface="Calibri"/>
              </a:rPr>
              <a:t> </a:t>
            </a:r>
            <a:r>
              <a:rPr sz="4400" b="1" spc="-5" dirty="0">
                <a:latin typeface="Calibri"/>
                <a:cs typeface="Calibri"/>
              </a:rPr>
              <a:t>Ob</a:t>
            </a:r>
            <a:r>
              <a:rPr sz="4400" b="1" dirty="0">
                <a:latin typeface="Calibri"/>
                <a:cs typeface="Calibri"/>
              </a:rPr>
              <a:t>l</a:t>
            </a:r>
            <a:r>
              <a:rPr sz="4400" b="1" spc="-20" dirty="0">
                <a:latin typeface="Calibri"/>
                <a:cs typeface="Calibri"/>
              </a:rPr>
              <a:t>i</a:t>
            </a:r>
            <a:r>
              <a:rPr sz="4400" b="1" spc="-75" dirty="0">
                <a:latin typeface="Calibri"/>
                <a:cs typeface="Calibri"/>
              </a:rPr>
              <a:t>g</a:t>
            </a:r>
            <a:r>
              <a:rPr sz="4400" b="1" spc="-40" dirty="0">
                <a:latin typeface="Calibri"/>
                <a:cs typeface="Calibri"/>
              </a:rPr>
              <a:t>a</a:t>
            </a:r>
            <a:r>
              <a:rPr sz="4400" b="1" spc="-20" dirty="0">
                <a:latin typeface="Calibri"/>
                <a:cs typeface="Calibri"/>
              </a:rPr>
              <a:t>ti</a:t>
            </a:r>
            <a:r>
              <a:rPr sz="4400" b="1" spc="-5" dirty="0">
                <a:latin typeface="Calibri"/>
                <a:cs typeface="Calibri"/>
              </a:rPr>
              <a:t>o</a:t>
            </a:r>
            <a:r>
              <a:rPr sz="4400" b="1" dirty="0">
                <a:latin typeface="Calibri"/>
                <a:cs typeface="Calibri"/>
              </a:rPr>
              <a:t>ns </a:t>
            </a:r>
            <a:r>
              <a:rPr sz="4400" b="1" spc="-5" dirty="0">
                <a:latin typeface="Calibri"/>
                <a:cs typeface="Calibri"/>
              </a:rPr>
              <a:t>a</a:t>
            </a:r>
            <a:r>
              <a:rPr sz="4400" b="1" dirty="0">
                <a:latin typeface="Calibri"/>
                <a:cs typeface="Calibri"/>
              </a:rPr>
              <a:t>nd</a:t>
            </a:r>
            <a:r>
              <a:rPr sz="4400" b="1" spc="-15" dirty="0">
                <a:latin typeface="Calibri"/>
                <a:cs typeface="Calibri"/>
              </a:rPr>
              <a:t> </a:t>
            </a:r>
            <a:r>
              <a:rPr sz="4400" b="1" spc="-25" dirty="0">
                <a:latin typeface="Calibri"/>
                <a:cs typeface="Calibri"/>
              </a:rPr>
              <a:t>t</a:t>
            </a:r>
            <a:r>
              <a:rPr sz="4400" b="1" dirty="0">
                <a:latin typeface="Calibri"/>
                <a:cs typeface="Calibri"/>
              </a:rPr>
              <a:t>he 2030</a:t>
            </a:r>
            <a:r>
              <a:rPr sz="4400" b="1" spc="-25" dirty="0">
                <a:latin typeface="Calibri"/>
                <a:cs typeface="Calibri"/>
              </a:rPr>
              <a:t> </a:t>
            </a:r>
            <a:r>
              <a:rPr sz="4400" b="1" spc="-10" dirty="0">
                <a:latin typeface="Calibri"/>
                <a:cs typeface="Calibri"/>
              </a:rPr>
              <a:t>S</a:t>
            </a:r>
            <a:r>
              <a:rPr sz="4400" b="1" spc="-5" dirty="0">
                <a:latin typeface="Calibri"/>
                <a:cs typeface="Calibri"/>
              </a:rPr>
              <a:t>D</a:t>
            </a:r>
            <a:r>
              <a:rPr sz="4400" b="1" dirty="0">
                <a:latin typeface="Calibri"/>
                <a:cs typeface="Calibri"/>
              </a:rPr>
              <a:t>G </a:t>
            </a:r>
            <a:r>
              <a:rPr sz="4400" b="1" spc="-5" dirty="0">
                <a:latin typeface="Calibri"/>
                <a:cs typeface="Calibri"/>
              </a:rPr>
              <a:t>A</a:t>
            </a:r>
            <a:r>
              <a:rPr sz="4400" b="1" spc="5" dirty="0">
                <a:latin typeface="Calibri"/>
                <a:cs typeface="Calibri"/>
              </a:rPr>
              <a:t>c</a:t>
            </a:r>
            <a:r>
              <a:rPr sz="4400" b="1" spc="-20" dirty="0">
                <a:latin typeface="Calibri"/>
                <a:cs typeface="Calibri"/>
              </a:rPr>
              <a:t>ti</a:t>
            </a:r>
            <a:r>
              <a:rPr sz="4400" b="1" spc="-5" dirty="0">
                <a:latin typeface="Calibri"/>
                <a:cs typeface="Calibri"/>
              </a:rPr>
              <a:t>o</a:t>
            </a:r>
            <a:r>
              <a:rPr sz="4400" b="1" dirty="0">
                <a:latin typeface="Calibri"/>
                <a:cs typeface="Calibri"/>
              </a:rPr>
              <a:t>n</a:t>
            </a:r>
            <a:r>
              <a:rPr sz="4400" b="1" spc="-15" dirty="0">
                <a:latin typeface="Calibri"/>
                <a:cs typeface="Calibri"/>
              </a:rPr>
              <a:t> </a:t>
            </a:r>
            <a:r>
              <a:rPr sz="4400" b="1" spc="-5" dirty="0">
                <a:latin typeface="Calibri"/>
                <a:cs typeface="Calibri"/>
              </a:rPr>
              <a:t>A</a:t>
            </a:r>
            <a:r>
              <a:rPr sz="4400" b="1" spc="-50" dirty="0">
                <a:latin typeface="Calibri"/>
                <a:cs typeface="Calibri"/>
              </a:rPr>
              <a:t>g</a:t>
            </a:r>
            <a:r>
              <a:rPr sz="4400" b="1" dirty="0">
                <a:latin typeface="Calibri"/>
                <a:cs typeface="Calibri"/>
              </a:rPr>
              <a:t>enda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8200" y="3474385"/>
            <a:ext cx="736092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20040">
              <a:lnSpc>
                <a:spcPct val="100000"/>
              </a:lnSpc>
            </a:pPr>
            <a:r>
              <a:rPr lang="en-US" sz="3200" b="1" spc="-25" dirty="0" smtClean="0">
                <a:latin typeface="Calibri"/>
                <a:cs typeface="Calibri"/>
              </a:rPr>
              <a:t>Progress and Prospects</a:t>
            </a:r>
            <a:r>
              <a:rPr sz="3200" b="1" spc="-25" dirty="0" smtClean="0">
                <a:latin typeface="Calibri"/>
                <a:cs typeface="Calibri"/>
              </a:rPr>
              <a:t> </a:t>
            </a:r>
            <a:r>
              <a:rPr sz="3200" b="1" spc="-5" dirty="0" smtClean="0">
                <a:latin typeface="Calibri"/>
                <a:cs typeface="Calibri"/>
              </a:rPr>
              <a:t>i</a:t>
            </a:r>
            <a:r>
              <a:rPr sz="3200" b="1" dirty="0" smtClean="0">
                <a:latin typeface="Calibri"/>
                <a:cs typeface="Calibri"/>
              </a:rPr>
              <a:t>n</a:t>
            </a:r>
            <a:r>
              <a:rPr lang="en-US" sz="3200" b="1" dirty="0" smtClean="0">
                <a:latin typeface="Calibri"/>
                <a:cs typeface="Calibri"/>
              </a:rPr>
              <a:t> </a:t>
            </a:r>
            <a:r>
              <a:rPr lang="en-US" sz="3200" b="1" spc="-10" dirty="0" smtClean="0">
                <a:latin typeface="Calibri"/>
                <a:cs typeface="Calibri"/>
              </a:rPr>
              <a:t>Im</a:t>
            </a:r>
            <a:r>
              <a:rPr sz="3200" b="1" spc="-5" dirty="0" smtClean="0">
                <a:latin typeface="Calibri"/>
                <a:cs typeface="Calibri"/>
              </a:rPr>
              <a:t>pleme</a:t>
            </a:r>
            <a:r>
              <a:rPr sz="3200" b="1" spc="-30" dirty="0" smtClean="0">
                <a:latin typeface="Calibri"/>
                <a:cs typeface="Calibri"/>
              </a:rPr>
              <a:t>n</a:t>
            </a:r>
            <a:r>
              <a:rPr sz="3200" b="1" spc="-35" dirty="0" smtClean="0">
                <a:latin typeface="Calibri"/>
                <a:cs typeface="Calibri"/>
              </a:rPr>
              <a:t>t</a:t>
            </a:r>
            <a:r>
              <a:rPr sz="3200" b="1" spc="-25" dirty="0" smtClean="0">
                <a:latin typeface="Calibri"/>
                <a:cs typeface="Calibri"/>
              </a:rPr>
              <a:t>a</a:t>
            </a:r>
            <a:r>
              <a:rPr sz="3200" b="1" spc="5" dirty="0" smtClean="0">
                <a:latin typeface="Calibri"/>
                <a:cs typeface="Calibri"/>
              </a:rPr>
              <a:t>t</a:t>
            </a:r>
            <a:r>
              <a:rPr sz="3200" b="1" spc="-5" dirty="0" smtClean="0">
                <a:latin typeface="Calibri"/>
                <a:cs typeface="Calibri"/>
              </a:rPr>
              <a:t>i</a:t>
            </a:r>
            <a:r>
              <a:rPr sz="3200" b="1" spc="5" dirty="0" smtClean="0">
                <a:latin typeface="Calibri"/>
                <a:cs typeface="Calibri"/>
              </a:rPr>
              <a:t>o</a:t>
            </a:r>
            <a:r>
              <a:rPr sz="3200" b="1" dirty="0" smtClean="0">
                <a:latin typeface="Calibri"/>
                <a:cs typeface="Calibri"/>
              </a:rPr>
              <a:t>n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34000" y="228600"/>
            <a:ext cx="944879" cy="944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53200" y="228600"/>
            <a:ext cx="1993264" cy="9080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48001" y="4572000"/>
            <a:ext cx="243839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MEDD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28-29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November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2016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109" y="406018"/>
            <a:ext cx="7591425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567055" algn="l"/>
              </a:tabLst>
            </a:pPr>
            <a:r>
              <a:rPr sz="2200" b="1" spc="-20" dirty="0">
                <a:latin typeface="Calibri"/>
                <a:cs typeface="Calibri"/>
              </a:rPr>
              <a:t>Harmonizin</a:t>
            </a:r>
            <a:r>
              <a:rPr sz="2200" b="1" spc="-15" dirty="0">
                <a:latin typeface="Calibri"/>
                <a:cs typeface="Calibri"/>
              </a:rPr>
              <a:t>g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CRP</a:t>
            </a:r>
            <a:r>
              <a:rPr sz="2200" b="1" spc="-15" dirty="0">
                <a:latin typeface="Calibri"/>
                <a:cs typeface="Calibri"/>
              </a:rPr>
              <a:t>D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Obligation</a:t>
            </a:r>
            <a:r>
              <a:rPr sz="2200" b="1" spc="-10" dirty="0">
                <a:latin typeface="Calibri"/>
                <a:cs typeface="Calibri"/>
              </a:rPr>
              <a:t>s</a:t>
            </a:r>
            <a:r>
              <a:rPr sz="2200" b="1" spc="30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an</a:t>
            </a:r>
            <a:r>
              <a:rPr sz="2200" b="1" spc="-15" dirty="0">
                <a:latin typeface="Calibri"/>
                <a:cs typeface="Calibri"/>
              </a:rPr>
              <a:t>d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the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203</a:t>
            </a:r>
            <a:r>
              <a:rPr sz="2200" b="1" spc="-15" dirty="0">
                <a:latin typeface="Calibri"/>
                <a:cs typeface="Calibri"/>
              </a:rPr>
              <a:t>0 </a:t>
            </a:r>
            <a:r>
              <a:rPr sz="2200" b="1" spc="-20" dirty="0">
                <a:latin typeface="Calibri"/>
                <a:cs typeface="Calibri"/>
              </a:rPr>
              <a:t>SD</a:t>
            </a:r>
            <a:r>
              <a:rPr sz="2200" b="1" spc="-15" dirty="0">
                <a:latin typeface="Calibri"/>
                <a:cs typeface="Calibri"/>
              </a:rPr>
              <a:t>G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Action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Agend</a:t>
            </a:r>
            <a:r>
              <a:rPr sz="2200" b="1" spc="-15" dirty="0">
                <a:latin typeface="Calibri"/>
                <a:cs typeface="Calibri"/>
              </a:rPr>
              <a:t>a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- </a:t>
            </a:r>
            <a:r>
              <a:rPr sz="2200" b="1" spc="-20" dirty="0">
                <a:latin typeface="Calibri"/>
                <a:cs typeface="Calibri"/>
              </a:rPr>
              <a:t>Ke</a:t>
            </a:r>
            <a:r>
              <a:rPr sz="2200" b="1" spc="-15" dirty="0">
                <a:latin typeface="Calibri"/>
                <a:cs typeface="Calibri"/>
              </a:rPr>
              <a:t>y</a:t>
            </a:r>
            <a:r>
              <a:rPr sz="2200" b="1" dirty="0">
                <a:latin typeface="Calibri"/>
                <a:cs typeface="Calibri"/>
              </a:rPr>
              <a:t>	</a:t>
            </a:r>
            <a:r>
              <a:rPr sz="2200" b="1" spc="-15" dirty="0">
                <a:latin typeface="Calibri"/>
                <a:cs typeface="Calibri"/>
              </a:rPr>
              <a:t>Issue</a:t>
            </a:r>
            <a:r>
              <a:rPr sz="2200" b="1" spc="-10" dirty="0">
                <a:latin typeface="Calibri"/>
                <a:cs typeface="Calibri"/>
              </a:rPr>
              <a:t>s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an</a:t>
            </a:r>
            <a:r>
              <a:rPr sz="2200" b="1" spc="-15" dirty="0">
                <a:latin typeface="Calibri"/>
                <a:cs typeface="Calibri"/>
              </a:rPr>
              <a:t>d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Questions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1888" y="1421511"/>
            <a:ext cx="7614920" cy="5100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" marR="25400">
              <a:lnSpc>
                <a:spcPct val="100000"/>
              </a:lnSpc>
            </a:pPr>
            <a:r>
              <a:rPr sz="1800" b="1" i="1" spc="-15" dirty="0">
                <a:latin typeface="Calibri"/>
                <a:cs typeface="Calibri"/>
              </a:rPr>
              <a:t>Ho</a:t>
            </a:r>
            <a:r>
              <a:rPr sz="1800" b="1" i="1" dirty="0">
                <a:latin typeface="Calibri"/>
                <a:cs typeface="Calibri"/>
              </a:rPr>
              <a:t>w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spc="-20" dirty="0">
                <a:latin typeface="Calibri"/>
                <a:cs typeface="Calibri"/>
              </a:rPr>
              <a:t>c</a:t>
            </a:r>
            <a:r>
              <a:rPr sz="1800" b="1" i="1" spc="-5" dirty="0">
                <a:latin typeface="Calibri"/>
                <a:cs typeface="Calibri"/>
              </a:rPr>
              <a:t>a</a:t>
            </a:r>
            <a:r>
              <a:rPr sz="1800" b="1" i="1" dirty="0">
                <a:latin typeface="Calibri"/>
                <a:cs typeface="Calibri"/>
              </a:rPr>
              <a:t>n</a:t>
            </a:r>
            <a:r>
              <a:rPr sz="1800" b="1" i="1" spc="-5" dirty="0">
                <a:latin typeface="Calibri"/>
                <a:cs typeface="Calibri"/>
              </a:rPr>
              <a:t> ongoin</a:t>
            </a:r>
            <a:r>
              <a:rPr sz="1800" b="1" i="1" spc="-10" dirty="0">
                <a:latin typeface="Calibri"/>
                <a:cs typeface="Calibri"/>
              </a:rPr>
              <a:t>g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C</a:t>
            </a:r>
            <a:r>
              <a:rPr sz="1800" b="1" i="1" spc="-25" dirty="0">
                <a:latin typeface="Calibri"/>
                <a:cs typeface="Calibri"/>
              </a:rPr>
              <a:t>R</a:t>
            </a:r>
            <a:r>
              <a:rPr sz="1800" b="1" i="1" dirty="0">
                <a:latin typeface="Calibri"/>
                <a:cs typeface="Calibri"/>
              </a:rPr>
              <a:t>PD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im</a:t>
            </a:r>
            <a:r>
              <a:rPr sz="1800" b="1" i="1" spc="-15" dirty="0">
                <a:latin typeface="Calibri"/>
                <a:cs typeface="Calibri"/>
              </a:rPr>
              <a:t>p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n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spc="-15" dirty="0">
                <a:latin typeface="Calibri"/>
                <a:cs typeface="Calibri"/>
              </a:rPr>
              <a:t>at</a:t>
            </a:r>
            <a:r>
              <a:rPr sz="1800" b="1" i="1" spc="-5" dirty="0">
                <a:latin typeface="Calibri"/>
                <a:cs typeface="Calibri"/>
              </a:rPr>
              <a:t>io</a:t>
            </a:r>
            <a:r>
              <a:rPr sz="1800" b="1" i="1" dirty="0">
                <a:latin typeface="Calibri"/>
                <a:cs typeface="Calibri"/>
              </a:rPr>
              <a:t>n</a:t>
            </a:r>
            <a:r>
              <a:rPr sz="1800" b="1" i="1" spc="-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b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d</a:t>
            </a:r>
            <a:r>
              <a:rPr sz="1800" b="1" i="1" spc="5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s</a:t>
            </a:r>
            <a:r>
              <a:rPr sz="1800" b="1" i="1" spc="-5" dirty="0">
                <a:latin typeface="Calibri"/>
                <a:cs typeface="Calibri"/>
              </a:rPr>
              <a:t>ign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0" dirty="0">
                <a:latin typeface="Calibri"/>
                <a:cs typeface="Calibri"/>
              </a:rPr>
              <a:t>d</a:t>
            </a:r>
            <a:r>
              <a:rPr sz="1800" b="1" i="1" spc="-5" dirty="0">
                <a:latin typeface="Calibri"/>
                <a:cs typeface="Calibri"/>
              </a:rPr>
              <a:t> s</a:t>
            </a:r>
            <a:r>
              <a:rPr sz="1800" b="1" i="1" dirty="0">
                <a:latin typeface="Calibri"/>
                <a:cs typeface="Calibri"/>
              </a:rPr>
              <a:t>o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it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20" dirty="0">
                <a:latin typeface="Calibri"/>
                <a:cs typeface="Calibri"/>
              </a:rPr>
              <a:t>c</a:t>
            </a:r>
            <a:r>
              <a:rPr sz="1800" b="1" i="1" spc="-5" dirty="0">
                <a:latin typeface="Calibri"/>
                <a:cs typeface="Calibri"/>
              </a:rPr>
              <a:t>a</a:t>
            </a:r>
            <a:r>
              <a:rPr sz="1800" b="1" i="1" dirty="0">
                <a:latin typeface="Calibri"/>
                <a:cs typeface="Calibri"/>
              </a:rPr>
              <a:t>n </a:t>
            </a:r>
            <a:r>
              <a:rPr sz="1800" b="1" i="1" spc="-5" dirty="0">
                <a:latin typeface="Calibri"/>
                <a:cs typeface="Calibri"/>
              </a:rPr>
              <a:t>bot</a:t>
            </a:r>
            <a:r>
              <a:rPr sz="1800" b="1" i="1" dirty="0">
                <a:latin typeface="Calibri"/>
                <a:cs typeface="Calibri"/>
              </a:rPr>
              <a:t>h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s</a:t>
            </a:r>
            <a:r>
              <a:rPr sz="1800" b="1" i="1" dirty="0">
                <a:latin typeface="Calibri"/>
                <a:cs typeface="Calibri"/>
              </a:rPr>
              <a:t>u</a:t>
            </a:r>
            <a:r>
              <a:rPr sz="1800" b="1" i="1" spc="-5" dirty="0">
                <a:latin typeface="Calibri"/>
                <a:cs typeface="Calibri"/>
              </a:rPr>
              <a:t>ppo</a:t>
            </a:r>
            <a:r>
              <a:rPr sz="1800" b="1" i="1" dirty="0">
                <a:latin typeface="Calibri"/>
                <a:cs typeface="Calibri"/>
              </a:rPr>
              <a:t>r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 an</a:t>
            </a:r>
            <a:r>
              <a:rPr sz="1800" b="1" i="1" spc="-10" dirty="0">
                <a:latin typeface="Calibri"/>
                <a:cs typeface="Calibri"/>
              </a:rPr>
              <a:t>d</a:t>
            </a:r>
            <a:r>
              <a:rPr sz="1800" b="1" i="1" spc="-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d</a:t>
            </a:r>
            <a:r>
              <a:rPr sz="1800" b="1" i="1" spc="-10" dirty="0">
                <a:latin typeface="Calibri"/>
                <a:cs typeface="Calibri"/>
              </a:rPr>
              <a:t>r</a:t>
            </a:r>
            <a:r>
              <a:rPr sz="1800" b="1" i="1" spc="-15" dirty="0">
                <a:latin typeface="Calibri"/>
                <a:cs typeface="Calibri"/>
              </a:rPr>
              <a:t>aw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30" dirty="0">
                <a:latin typeface="Calibri"/>
                <a:cs typeface="Calibri"/>
              </a:rPr>
              <a:t>s</a:t>
            </a:r>
            <a:r>
              <a:rPr sz="1800" b="1" i="1" spc="-15" dirty="0">
                <a:latin typeface="Calibri"/>
                <a:cs typeface="Calibri"/>
              </a:rPr>
              <a:t>t</a:t>
            </a:r>
            <a:r>
              <a:rPr sz="1800" b="1" i="1" spc="-10" dirty="0">
                <a:latin typeface="Calibri"/>
                <a:cs typeface="Calibri"/>
              </a:rPr>
              <a:t>r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n</a:t>
            </a:r>
            <a:r>
              <a:rPr sz="1800" b="1" i="1" spc="-15" dirty="0">
                <a:latin typeface="Calibri"/>
                <a:cs typeface="Calibri"/>
              </a:rPr>
              <a:t>gt</a:t>
            </a:r>
            <a:r>
              <a:rPr sz="1800" b="1" i="1" spc="-10" dirty="0">
                <a:latin typeface="Calibri"/>
                <a:cs typeface="Calibri"/>
              </a:rPr>
              <a:t>h</a:t>
            </a:r>
            <a:r>
              <a:rPr sz="1800" b="1" i="1" spc="2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f</a:t>
            </a:r>
            <a:r>
              <a:rPr sz="1800" b="1" i="1" dirty="0">
                <a:latin typeface="Calibri"/>
                <a:cs typeface="Calibri"/>
              </a:rPr>
              <a:t>r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spc="-15" dirty="0">
                <a:latin typeface="Calibri"/>
                <a:cs typeface="Calibri"/>
              </a:rPr>
              <a:t>m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5" dirty="0">
                <a:latin typeface="Calibri"/>
                <a:cs typeface="Calibri"/>
              </a:rPr>
              <a:t>w</a:t>
            </a:r>
            <a:r>
              <a:rPr sz="1800" b="1" i="1" spc="-5" dirty="0">
                <a:latin typeface="Calibri"/>
                <a:cs typeface="Calibri"/>
              </a:rPr>
              <a:t>id</a:t>
            </a:r>
            <a:r>
              <a:rPr sz="1800" b="1" i="1" dirty="0">
                <a:latin typeface="Calibri"/>
                <a:cs typeface="Calibri"/>
              </a:rPr>
              <a:t>er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spc="-40" dirty="0">
                <a:latin typeface="Calibri"/>
                <a:cs typeface="Calibri"/>
              </a:rPr>
              <a:t>U</a:t>
            </a:r>
            <a:r>
              <a:rPr sz="1800" b="1" i="1" spc="-5" dirty="0">
                <a:latin typeface="Calibri"/>
                <a:cs typeface="Calibri"/>
              </a:rPr>
              <a:t>.N</a:t>
            </a:r>
            <a:r>
              <a:rPr sz="1800" b="1" i="1" dirty="0">
                <a:latin typeface="Calibri"/>
                <a:cs typeface="Calibri"/>
              </a:rPr>
              <a:t>.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re</a:t>
            </a:r>
            <a:r>
              <a:rPr sz="1800" b="1" i="1" spc="-20" dirty="0">
                <a:latin typeface="Calibri"/>
                <a:cs typeface="Calibri"/>
              </a:rPr>
              <a:t>f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r</a:t>
            </a:r>
            <a:r>
              <a:rPr sz="1800" b="1" i="1" spc="-15" dirty="0">
                <a:latin typeface="Calibri"/>
                <a:cs typeface="Calibri"/>
              </a:rPr>
              <a:t>m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– </a:t>
            </a:r>
            <a:r>
              <a:rPr sz="1800" b="1" i="1" spc="-10" dirty="0">
                <a:latin typeface="Calibri"/>
                <a:cs typeface="Calibri"/>
              </a:rPr>
              <a:t>i.e.</a:t>
            </a:r>
            <a:r>
              <a:rPr sz="1800" b="1" i="1" spc="-5" dirty="0">
                <a:latin typeface="Calibri"/>
                <a:cs typeface="Calibri"/>
              </a:rPr>
              <a:t>,</a:t>
            </a:r>
            <a:r>
              <a:rPr sz="1800" b="1" i="1" spc="-10" dirty="0">
                <a:latin typeface="Calibri"/>
                <a:cs typeface="Calibri"/>
              </a:rPr>
              <a:t> 2030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Ag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nd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dirty="0">
                <a:latin typeface="Calibri"/>
                <a:cs typeface="Calibri"/>
              </a:rPr>
              <a:t>?</a:t>
            </a:r>
            <a:endParaRPr sz="1800">
              <a:latin typeface="Calibri"/>
              <a:cs typeface="Calibri"/>
            </a:endParaRPr>
          </a:p>
          <a:p>
            <a:pPr marL="23495" marR="100965">
              <a:lnSpc>
                <a:spcPct val="100000"/>
              </a:lnSpc>
              <a:spcBef>
                <a:spcPts val="1440"/>
              </a:spcBef>
            </a:pPr>
            <a:r>
              <a:rPr sz="1800" b="1" i="1" spc="-20" dirty="0">
                <a:latin typeface="Calibri"/>
                <a:cs typeface="Calibri"/>
              </a:rPr>
              <a:t>W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d</a:t>
            </a:r>
            <a:r>
              <a:rPr sz="1800" b="1" i="1" dirty="0">
                <a:latin typeface="Calibri"/>
                <a:cs typeface="Calibri"/>
              </a:rPr>
              <a:t>o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we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a</a:t>
            </a:r>
            <a:r>
              <a:rPr sz="1800" b="1" i="1" dirty="0">
                <a:latin typeface="Calibri"/>
                <a:cs typeface="Calibri"/>
              </a:rPr>
              <a:t>n </a:t>
            </a:r>
            <a:r>
              <a:rPr sz="1800" b="1" i="1" spc="-25" dirty="0">
                <a:latin typeface="Calibri"/>
                <a:cs typeface="Calibri"/>
              </a:rPr>
              <a:t>b</a:t>
            </a:r>
            <a:r>
              <a:rPr sz="1800" b="1" i="1" dirty="0">
                <a:latin typeface="Calibri"/>
                <a:cs typeface="Calibri"/>
              </a:rPr>
              <a:t>y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10" dirty="0">
                <a:latin typeface="Calibri"/>
                <a:cs typeface="Calibri"/>
              </a:rPr>
              <a:t>rm</a:t>
            </a:r>
            <a:r>
              <a:rPr sz="1800" b="1" i="1" spc="-5" dirty="0">
                <a:latin typeface="Calibri"/>
                <a:cs typeface="Calibri"/>
              </a:rPr>
              <a:t>oni</a:t>
            </a:r>
            <a:r>
              <a:rPr sz="1800" b="1" i="1" spc="-20" dirty="0">
                <a:latin typeface="Calibri"/>
                <a:cs typeface="Calibri"/>
              </a:rPr>
              <a:t>z</a:t>
            </a:r>
            <a:r>
              <a:rPr sz="1800" b="1" i="1" spc="-15" dirty="0">
                <a:latin typeface="Calibri"/>
                <a:cs typeface="Calibri"/>
              </a:rPr>
              <a:t>at</a:t>
            </a:r>
            <a:r>
              <a:rPr sz="1800" b="1" i="1" spc="-5" dirty="0">
                <a:latin typeface="Calibri"/>
                <a:cs typeface="Calibri"/>
              </a:rPr>
              <a:t>io</a:t>
            </a:r>
            <a:r>
              <a:rPr sz="1800" b="1" i="1" dirty="0">
                <a:latin typeface="Calibri"/>
                <a:cs typeface="Calibri"/>
              </a:rPr>
              <a:t>n</a:t>
            </a:r>
            <a:r>
              <a:rPr sz="1800" b="1" i="1" spc="-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r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20" dirty="0">
                <a:latin typeface="Calibri"/>
                <a:cs typeface="Calibri"/>
              </a:rPr>
              <a:t>c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spc="-30" dirty="0">
                <a:latin typeface="Calibri"/>
                <a:cs typeface="Calibri"/>
              </a:rPr>
              <a:t>n</a:t>
            </a:r>
            <a:r>
              <a:rPr sz="1800" b="1" i="1" spc="-5" dirty="0">
                <a:latin typeface="Calibri"/>
                <a:cs typeface="Calibri"/>
              </a:rPr>
              <a:t>v</a:t>
            </a:r>
            <a:r>
              <a:rPr sz="1800" b="1" i="1" dirty="0">
                <a:latin typeface="Calibri"/>
                <a:cs typeface="Calibri"/>
              </a:rPr>
              <a:t>er</a:t>
            </a:r>
            <a:r>
              <a:rPr sz="1800" b="1" i="1" spc="-5" dirty="0">
                <a:latin typeface="Calibri"/>
                <a:cs typeface="Calibri"/>
              </a:rPr>
              <a:t>g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n</a:t>
            </a:r>
            <a:r>
              <a:rPr sz="1800" b="1" i="1" spc="-20" dirty="0">
                <a:latin typeface="Calibri"/>
                <a:cs typeface="Calibri"/>
              </a:rPr>
              <a:t>c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f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C</a:t>
            </a:r>
            <a:r>
              <a:rPr sz="1800" b="1" i="1" spc="-25" dirty="0">
                <a:latin typeface="Calibri"/>
                <a:cs typeface="Calibri"/>
              </a:rPr>
              <a:t>R</a:t>
            </a:r>
            <a:r>
              <a:rPr sz="1800" b="1" i="1" dirty="0">
                <a:latin typeface="Calibri"/>
                <a:cs typeface="Calibri"/>
              </a:rPr>
              <a:t>PD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an</a:t>
            </a:r>
            <a:r>
              <a:rPr sz="1800" b="1" i="1" spc="-10" dirty="0">
                <a:latin typeface="Calibri"/>
                <a:cs typeface="Calibri"/>
              </a:rPr>
              <a:t>d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203</a:t>
            </a:r>
            <a:r>
              <a:rPr sz="1800" b="1" i="1" spc="-10" dirty="0">
                <a:latin typeface="Calibri"/>
                <a:cs typeface="Calibri"/>
              </a:rPr>
              <a:t>0 A</a:t>
            </a:r>
            <a:r>
              <a:rPr sz="1800" b="1" i="1" spc="-5" dirty="0">
                <a:latin typeface="Calibri"/>
                <a:cs typeface="Calibri"/>
              </a:rPr>
              <a:t>g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n</a:t>
            </a:r>
            <a:r>
              <a:rPr sz="1800" b="1" i="1" spc="-15" dirty="0">
                <a:latin typeface="Calibri"/>
                <a:cs typeface="Calibri"/>
              </a:rPr>
              <a:t>d</a:t>
            </a:r>
            <a:r>
              <a:rPr sz="1800" b="1" i="1" spc="-10" dirty="0">
                <a:latin typeface="Calibri"/>
                <a:cs typeface="Calibri"/>
              </a:rPr>
              <a:t>a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20" dirty="0">
                <a:latin typeface="Calibri"/>
                <a:cs typeface="Calibri"/>
              </a:rPr>
              <a:t>f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r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S</a:t>
            </a:r>
            <a:r>
              <a:rPr sz="1800" b="1" i="1" spc="-5" dirty="0">
                <a:latin typeface="Calibri"/>
                <a:cs typeface="Calibri"/>
              </a:rPr>
              <a:t>u</a:t>
            </a:r>
            <a:r>
              <a:rPr sz="1800" b="1" i="1" spc="-30" dirty="0">
                <a:latin typeface="Calibri"/>
                <a:cs typeface="Calibri"/>
              </a:rPr>
              <a:t>s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5" dirty="0">
                <a:latin typeface="Calibri"/>
                <a:cs typeface="Calibri"/>
              </a:rPr>
              <a:t>in</a:t>
            </a:r>
            <a:r>
              <a:rPr sz="1800" b="1" i="1" spc="-15" dirty="0">
                <a:latin typeface="Calibri"/>
                <a:cs typeface="Calibri"/>
              </a:rPr>
              <a:t>ab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5" dirty="0">
                <a:latin typeface="Calibri"/>
                <a:cs typeface="Calibri"/>
              </a:rPr>
              <a:t>D</a:t>
            </a:r>
            <a:r>
              <a:rPr sz="1800" b="1" i="1" spc="-10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v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lo</a:t>
            </a:r>
            <a:r>
              <a:rPr sz="1800" b="1" i="1" spc="-15" dirty="0">
                <a:latin typeface="Calibri"/>
                <a:cs typeface="Calibri"/>
              </a:rPr>
              <a:t>p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n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dirty="0">
                <a:latin typeface="Calibri"/>
                <a:cs typeface="Calibri"/>
              </a:rPr>
              <a:t>?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Ho</a:t>
            </a:r>
            <a:r>
              <a:rPr sz="1800" b="1" i="1" dirty="0">
                <a:latin typeface="Calibri"/>
                <a:cs typeface="Calibri"/>
              </a:rPr>
              <a:t>w 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spc="-5" dirty="0">
                <a:latin typeface="Calibri"/>
                <a:cs typeface="Calibri"/>
              </a:rPr>
              <a:t>ig</a:t>
            </a:r>
            <a:r>
              <a:rPr sz="1800" b="1" i="1" spc="-15" dirty="0">
                <a:latin typeface="Calibri"/>
                <a:cs typeface="Calibri"/>
              </a:rPr>
              <a:t>h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it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b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don</a:t>
            </a:r>
            <a:r>
              <a:rPr sz="1800" b="1" i="1" spc="-10" dirty="0">
                <a:latin typeface="Calibri"/>
                <a:cs typeface="Calibri"/>
              </a:rPr>
              <a:t>e</a:t>
            </a:r>
            <a:r>
              <a:rPr sz="1800" b="1" i="1" dirty="0">
                <a:latin typeface="Calibri"/>
                <a:cs typeface="Calibri"/>
              </a:rPr>
              <a:t>?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20" dirty="0">
                <a:latin typeface="Calibri"/>
                <a:cs typeface="Calibri"/>
              </a:rPr>
              <a:t>W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dirty="0">
                <a:latin typeface="Calibri"/>
                <a:cs typeface="Calibri"/>
              </a:rPr>
              <a:t>s</a:t>
            </a:r>
            <a:r>
              <a:rPr sz="1800" b="1" i="1" spc="-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p</a:t>
            </a:r>
            <a:r>
              <a:rPr sz="1800" b="1" i="1" spc="-10" dirty="0">
                <a:latin typeface="Calibri"/>
                <a:cs typeface="Calibri"/>
              </a:rPr>
              <a:t>r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spc="-20" dirty="0">
                <a:latin typeface="Calibri"/>
                <a:cs typeface="Calibri"/>
              </a:rPr>
              <a:t>c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ss?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100">
              <a:latin typeface="Times New Roman"/>
              <a:cs typeface="Times New Roman"/>
            </a:endParaRPr>
          </a:p>
          <a:p>
            <a:pPr marL="23495" marR="423545">
              <a:lnSpc>
                <a:spcPct val="100000"/>
              </a:lnSpc>
            </a:pPr>
            <a:r>
              <a:rPr sz="1800" b="1" i="1" spc="-20" dirty="0">
                <a:latin typeface="Calibri"/>
                <a:cs typeface="Calibri"/>
              </a:rPr>
              <a:t>W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dirty="0">
                <a:latin typeface="Calibri"/>
                <a:cs typeface="Calibri"/>
              </a:rPr>
              <a:t>ere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d</a:t>
            </a:r>
            <a:r>
              <a:rPr sz="1800" b="1" i="1" dirty="0">
                <a:latin typeface="Calibri"/>
                <a:cs typeface="Calibri"/>
              </a:rPr>
              <a:t>o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we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30" dirty="0">
                <a:latin typeface="Calibri"/>
                <a:cs typeface="Calibri"/>
              </a:rPr>
              <a:t>s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an</a:t>
            </a:r>
            <a:r>
              <a:rPr sz="1800" b="1" i="1" spc="-10" dirty="0">
                <a:latin typeface="Calibri"/>
                <a:cs typeface="Calibri"/>
              </a:rPr>
              <a:t>d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dirty="0">
                <a:latin typeface="Calibri"/>
                <a:cs typeface="Calibri"/>
              </a:rPr>
              <a:t>n </a:t>
            </a:r>
            <a:r>
              <a:rPr sz="1800" b="1" i="1" spc="-25" dirty="0">
                <a:latin typeface="Calibri"/>
                <a:cs typeface="Calibri"/>
              </a:rPr>
              <a:t>t</a:t>
            </a:r>
            <a:r>
              <a:rPr sz="1800" b="1" i="1" dirty="0">
                <a:latin typeface="Calibri"/>
                <a:cs typeface="Calibri"/>
              </a:rPr>
              <a:t>er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s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f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p</a:t>
            </a:r>
            <a:r>
              <a:rPr sz="1800" b="1" i="1" spc="-10" dirty="0">
                <a:latin typeface="Calibri"/>
                <a:cs typeface="Calibri"/>
              </a:rPr>
              <a:t>ri</a:t>
            </a:r>
            <a:r>
              <a:rPr sz="1800" b="1" i="1" spc="-5" dirty="0">
                <a:latin typeface="Calibri"/>
                <a:cs typeface="Calibri"/>
              </a:rPr>
              <a:t>v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25" dirty="0">
                <a:latin typeface="Calibri"/>
                <a:cs typeface="Calibri"/>
              </a:rPr>
              <a:t>t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bu</a:t>
            </a:r>
            <a:r>
              <a:rPr sz="1800" b="1" i="1" spc="-15" dirty="0">
                <a:latin typeface="Calibri"/>
                <a:cs typeface="Calibri"/>
              </a:rPr>
              <a:t>s</a:t>
            </a:r>
            <a:r>
              <a:rPr sz="1800" b="1" i="1" spc="-5" dirty="0">
                <a:latin typeface="Calibri"/>
                <a:cs typeface="Calibri"/>
              </a:rPr>
              <a:t>in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s</a:t>
            </a:r>
            <a:r>
              <a:rPr sz="1800" b="1" i="1" dirty="0">
                <a:latin typeface="Calibri"/>
                <a:cs typeface="Calibri"/>
              </a:rPr>
              <a:t>s</a:t>
            </a:r>
            <a:r>
              <a:rPr sz="1800" b="1" i="1" spc="2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s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0" dirty="0">
                <a:latin typeface="Calibri"/>
                <a:cs typeface="Calibri"/>
              </a:rPr>
              <a:t>c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r 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spc="-30" dirty="0">
                <a:latin typeface="Calibri"/>
                <a:cs typeface="Calibri"/>
              </a:rPr>
              <a:t>n</a:t>
            </a:r>
            <a:r>
              <a:rPr sz="1800" b="1" i="1" spc="-20" dirty="0">
                <a:latin typeface="Calibri"/>
                <a:cs typeface="Calibri"/>
              </a:rPr>
              <a:t>v</a:t>
            </a:r>
            <a:r>
              <a:rPr sz="1800" b="1" i="1" spc="-5" dirty="0">
                <a:latin typeface="Calibri"/>
                <a:cs typeface="Calibri"/>
              </a:rPr>
              <a:t>olv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n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spc="2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f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C</a:t>
            </a:r>
            <a:r>
              <a:rPr sz="1800" b="1" i="1" spc="-25" dirty="0">
                <a:latin typeface="Calibri"/>
                <a:cs typeface="Calibri"/>
              </a:rPr>
              <a:t>R</a:t>
            </a:r>
            <a:r>
              <a:rPr sz="1800" b="1" i="1" dirty="0">
                <a:latin typeface="Calibri"/>
                <a:cs typeface="Calibri"/>
              </a:rPr>
              <a:t>PD 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spc="-15" dirty="0">
                <a:latin typeface="Calibri"/>
                <a:cs typeface="Calibri"/>
              </a:rPr>
              <a:t>p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n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spc="-15" dirty="0">
                <a:latin typeface="Calibri"/>
                <a:cs typeface="Calibri"/>
              </a:rPr>
              <a:t>at</a:t>
            </a:r>
            <a:r>
              <a:rPr sz="1800" b="1" i="1" spc="-5" dirty="0">
                <a:latin typeface="Calibri"/>
                <a:cs typeface="Calibri"/>
              </a:rPr>
              <a:t>ion</a:t>
            </a:r>
            <a:r>
              <a:rPr sz="1800" b="1" i="1" dirty="0">
                <a:latin typeface="Calibri"/>
                <a:cs typeface="Calibri"/>
              </a:rPr>
              <a:t>?</a:t>
            </a:r>
            <a:r>
              <a:rPr sz="1800" b="1" i="1" spc="-20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Ho</a:t>
            </a:r>
            <a:r>
              <a:rPr sz="1800" b="1" i="1" dirty="0">
                <a:latin typeface="Calibri"/>
                <a:cs typeface="Calibri"/>
              </a:rPr>
              <a:t>w </a:t>
            </a:r>
            <a:r>
              <a:rPr sz="1800" b="1" i="1" spc="-5" dirty="0">
                <a:latin typeface="Calibri"/>
                <a:cs typeface="Calibri"/>
              </a:rPr>
              <a:t>d</a:t>
            </a:r>
            <a:r>
              <a:rPr sz="1800" b="1" i="1" dirty="0">
                <a:latin typeface="Calibri"/>
                <a:cs typeface="Calibri"/>
              </a:rPr>
              <a:t>o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we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10" dirty="0">
                <a:latin typeface="Calibri"/>
                <a:cs typeface="Calibri"/>
              </a:rPr>
              <a:t>rm</a:t>
            </a:r>
            <a:r>
              <a:rPr sz="1800" b="1" i="1" spc="-5" dirty="0">
                <a:latin typeface="Calibri"/>
                <a:cs typeface="Calibri"/>
              </a:rPr>
              <a:t>oni</a:t>
            </a:r>
            <a:r>
              <a:rPr sz="1800" b="1" i="1" spc="-20" dirty="0">
                <a:latin typeface="Calibri"/>
                <a:cs typeface="Calibri"/>
              </a:rPr>
              <a:t>z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w</a:t>
            </a:r>
            <a:r>
              <a:rPr sz="1800" b="1" i="1" spc="-10" dirty="0">
                <a:latin typeface="Calibri"/>
                <a:cs typeface="Calibri"/>
              </a:rPr>
              <a:t>it</a:t>
            </a:r>
            <a:r>
              <a:rPr sz="1800" b="1" i="1" dirty="0">
                <a:latin typeface="Calibri"/>
                <a:cs typeface="Calibri"/>
              </a:rPr>
              <a:t>h</a:t>
            </a:r>
            <a:r>
              <a:rPr sz="1800" b="1" i="1" spc="-15" dirty="0">
                <a:latin typeface="Calibri"/>
                <a:cs typeface="Calibri"/>
              </a:rPr>
              <a:t> 203</a:t>
            </a:r>
            <a:r>
              <a:rPr sz="1800" b="1" i="1" spc="-10" dirty="0">
                <a:latin typeface="Calibri"/>
                <a:cs typeface="Calibri"/>
              </a:rPr>
              <a:t>0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5" dirty="0">
                <a:latin typeface="Calibri"/>
                <a:cs typeface="Calibri"/>
              </a:rPr>
              <a:t>g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nda?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700">
              <a:latin typeface="Times New Roman"/>
              <a:cs typeface="Times New Roman"/>
            </a:endParaRPr>
          </a:p>
          <a:p>
            <a:pPr marL="34925" marR="97155">
              <a:lnSpc>
                <a:spcPct val="100000"/>
              </a:lnSpc>
            </a:pPr>
            <a:r>
              <a:rPr sz="1800" b="1" i="1" spc="-15" dirty="0">
                <a:latin typeface="Calibri"/>
                <a:cs typeface="Calibri"/>
              </a:rPr>
              <a:t>Ho</a:t>
            </a:r>
            <a:r>
              <a:rPr sz="1800" b="1" i="1" dirty="0">
                <a:latin typeface="Calibri"/>
                <a:cs typeface="Calibri"/>
              </a:rPr>
              <a:t>w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d</a:t>
            </a:r>
            <a:r>
              <a:rPr sz="1800" b="1" i="1" dirty="0">
                <a:latin typeface="Calibri"/>
                <a:cs typeface="Calibri"/>
              </a:rPr>
              <a:t>o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we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10" dirty="0">
                <a:latin typeface="Calibri"/>
                <a:cs typeface="Calibri"/>
              </a:rPr>
              <a:t>rm</a:t>
            </a:r>
            <a:r>
              <a:rPr sz="1800" b="1" i="1" spc="-5" dirty="0">
                <a:latin typeface="Calibri"/>
                <a:cs typeface="Calibri"/>
              </a:rPr>
              <a:t>oni</a:t>
            </a:r>
            <a:r>
              <a:rPr sz="1800" b="1" i="1" spc="-20" dirty="0">
                <a:latin typeface="Calibri"/>
                <a:cs typeface="Calibri"/>
              </a:rPr>
              <a:t>z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ongoin</a:t>
            </a:r>
            <a:r>
              <a:rPr sz="1800" b="1" i="1" spc="-10" dirty="0">
                <a:latin typeface="Calibri"/>
                <a:cs typeface="Calibri"/>
              </a:rPr>
              <a:t>g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C</a:t>
            </a:r>
            <a:r>
              <a:rPr sz="1800" b="1" i="1" spc="-25" dirty="0">
                <a:latin typeface="Calibri"/>
                <a:cs typeface="Calibri"/>
              </a:rPr>
              <a:t>R</a:t>
            </a:r>
            <a:r>
              <a:rPr sz="1800" b="1" i="1" dirty="0">
                <a:latin typeface="Calibri"/>
                <a:cs typeface="Calibri"/>
              </a:rPr>
              <a:t>PD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im</a:t>
            </a:r>
            <a:r>
              <a:rPr sz="1800" b="1" i="1" spc="-15" dirty="0">
                <a:latin typeface="Calibri"/>
                <a:cs typeface="Calibri"/>
              </a:rPr>
              <a:t>p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n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spc="-15" dirty="0">
                <a:latin typeface="Calibri"/>
                <a:cs typeface="Calibri"/>
              </a:rPr>
              <a:t>at</a:t>
            </a:r>
            <a:r>
              <a:rPr sz="1800" b="1" i="1" spc="-5" dirty="0">
                <a:latin typeface="Calibri"/>
                <a:cs typeface="Calibri"/>
              </a:rPr>
              <a:t>io</a:t>
            </a:r>
            <a:r>
              <a:rPr sz="1800" b="1" i="1" dirty="0">
                <a:latin typeface="Calibri"/>
                <a:cs typeface="Calibri"/>
              </a:rPr>
              <a:t>n</a:t>
            </a:r>
            <a:r>
              <a:rPr sz="1800" b="1" i="1" spc="-1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w</a:t>
            </a:r>
            <a:r>
              <a:rPr sz="1800" b="1" i="1" spc="-5" dirty="0">
                <a:latin typeface="Calibri"/>
                <a:cs typeface="Calibri"/>
              </a:rPr>
              <a:t>it</a:t>
            </a:r>
            <a:r>
              <a:rPr sz="1800" b="1" i="1" dirty="0">
                <a:latin typeface="Calibri"/>
                <a:cs typeface="Calibri"/>
              </a:rPr>
              <a:t>h</a:t>
            </a:r>
            <a:r>
              <a:rPr sz="1800" b="1" i="1" spc="-15" dirty="0">
                <a:latin typeface="Calibri"/>
                <a:cs typeface="Calibri"/>
              </a:rPr>
              <a:t> 203</a:t>
            </a:r>
            <a:r>
              <a:rPr sz="1800" b="1" i="1" spc="-10" dirty="0">
                <a:latin typeface="Calibri"/>
                <a:cs typeface="Calibri"/>
              </a:rPr>
              <a:t>0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5" dirty="0">
                <a:latin typeface="Calibri"/>
                <a:cs typeface="Calibri"/>
              </a:rPr>
              <a:t>g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n</a:t>
            </a:r>
            <a:r>
              <a:rPr sz="1800" b="1" i="1" spc="-15" dirty="0">
                <a:latin typeface="Calibri"/>
                <a:cs typeface="Calibri"/>
              </a:rPr>
              <a:t>d</a:t>
            </a:r>
            <a:r>
              <a:rPr sz="1800" b="1" i="1" spc="-10" dirty="0">
                <a:latin typeface="Calibri"/>
                <a:cs typeface="Calibri"/>
              </a:rPr>
              <a:t>a</a:t>
            </a:r>
            <a:r>
              <a:rPr sz="1800" b="1" i="1" spc="-5" dirty="0">
                <a:latin typeface="Calibri"/>
                <a:cs typeface="Calibri"/>
              </a:rPr>
              <a:t> in: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(</a:t>
            </a:r>
            <a:r>
              <a:rPr sz="1800" b="1" i="1" spc="-15" dirty="0">
                <a:latin typeface="Calibri"/>
                <a:cs typeface="Calibri"/>
              </a:rPr>
              <a:t>a)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spc="-50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du</a:t>
            </a:r>
            <a:r>
              <a:rPr sz="1800" b="1" i="1" spc="-20" dirty="0">
                <a:latin typeface="Calibri"/>
                <a:cs typeface="Calibri"/>
              </a:rPr>
              <a:t>c</a:t>
            </a:r>
            <a:r>
              <a:rPr sz="1800" b="1" i="1" spc="-15" dirty="0">
                <a:latin typeface="Calibri"/>
                <a:cs typeface="Calibri"/>
              </a:rPr>
              <a:t>at</a:t>
            </a:r>
            <a:r>
              <a:rPr sz="1800" b="1" i="1" spc="-5" dirty="0">
                <a:latin typeface="Calibri"/>
                <a:cs typeface="Calibri"/>
              </a:rPr>
              <a:t>ion</a:t>
            </a:r>
            <a:r>
              <a:rPr sz="1800" b="1" i="1" spc="5" dirty="0">
                <a:latin typeface="Calibri"/>
                <a:cs typeface="Calibri"/>
              </a:rPr>
              <a:t>?</a:t>
            </a:r>
            <a:r>
              <a:rPr sz="1800" b="1" i="1" spc="-5" dirty="0">
                <a:latin typeface="Calibri"/>
                <a:cs typeface="Calibri"/>
              </a:rPr>
              <a:t>; </a:t>
            </a:r>
            <a:r>
              <a:rPr sz="1800" b="1" i="1" spc="-10" dirty="0">
                <a:latin typeface="Calibri"/>
                <a:cs typeface="Calibri"/>
              </a:rPr>
              <a:t>(</a:t>
            </a:r>
            <a:r>
              <a:rPr sz="1800" b="1" i="1" spc="-15" dirty="0">
                <a:latin typeface="Calibri"/>
                <a:cs typeface="Calibri"/>
              </a:rPr>
              <a:t>b</a:t>
            </a:r>
            <a:r>
              <a:rPr sz="1800" b="1" i="1" spc="-10" dirty="0">
                <a:latin typeface="Calibri"/>
                <a:cs typeface="Calibri"/>
              </a:rPr>
              <a:t>)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85" dirty="0">
                <a:latin typeface="Calibri"/>
                <a:cs typeface="Calibri"/>
              </a:rPr>
              <a:t>V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spc="-15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ing</a:t>
            </a:r>
            <a:r>
              <a:rPr sz="1800" b="1" i="1" spc="5" dirty="0">
                <a:latin typeface="Calibri"/>
                <a:cs typeface="Calibri"/>
              </a:rPr>
              <a:t>?</a:t>
            </a:r>
            <a:r>
              <a:rPr sz="1800" b="1" i="1" spc="-5" dirty="0">
                <a:latin typeface="Calibri"/>
                <a:cs typeface="Calibri"/>
              </a:rPr>
              <a:t>;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(c )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25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mp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spc="-15" dirty="0">
                <a:latin typeface="Calibri"/>
                <a:cs typeface="Calibri"/>
              </a:rPr>
              <a:t>o</a:t>
            </a:r>
            <a:r>
              <a:rPr sz="1800" b="1" i="1" spc="5" dirty="0">
                <a:latin typeface="Calibri"/>
                <a:cs typeface="Calibri"/>
              </a:rPr>
              <a:t>y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n</a:t>
            </a:r>
            <a:r>
              <a:rPr sz="1800" b="1" i="1" spc="-5" dirty="0">
                <a:latin typeface="Calibri"/>
                <a:cs typeface="Calibri"/>
              </a:rPr>
              <a:t>t</a:t>
            </a:r>
            <a:r>
              <a:rPr sz="1800" b="1" i="1" spc="5" dirty="0">
                <a:latin typeface="Calibri"/>
                <a:cs typeface="Calibri"/>
              </a:rPr>
              <a:t>?</a:t>
            </a:r>
            <a:r>
              <a:rPr sz="1800" b="1" i="1" spc="-5" dirty="0">
                <a:latin typeface="Calibri"/>
                <a:cs typeface="Calibri"/>
              </a:rPr>
              <a:t>; </a:t>
            </a:r>
            <a:r>
              <a:rPr sz="1800" b="1" i="1" spc="-10" dirty="0">
                <a:latin typeface="Calibri"/>
                <a:cs typeface="Calibri"/>
              </a:rPr>
              <a:t>(</a:t>
            </a:r>
            <a:r>
              <a:rPr sz="1800" b="1" i="1" spc="-15" dirty="0">
                <a:latin typeface="Calibri"/>
                <a:cs typeface="Calibri"/>
              </a:rPr>
              <a:t>d</a:t>
            </a:r>
            <a:r>
              <a:rPr sz="1800" b="1" i="1" spc="-10" dirty="0">
                <a:latin typeface="Calibri"/>
                <a:cs typeface="Calibri"/>
              </a:rPr>
              <a:t>)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J</a:t>
            </a:r>
            <a:r>
              <a:rPr sz="1800" b="1" i="1" spc="-5" dirty="0">
                <a:latin typeface="Calibri"/>
                <a:cs typeface="Calibri"/>
              </a:rPr>
              <a:t>u</a:t>
            </a:r>
            <a:r>
              <a:rPr sz="1800" b="1" i="1" spc="-15" dirty="0">
                <a:latin typeface="Calibri"/>
                <a:cs typeface="Calibri"/>
              </a:rPr>
              <a:t>d</a:t>
            </a:r>
            <a:r>
              <a:rPr sz="1800" b="1" i="1" spc="-10" dirty="0">
                <a:latin typeface="Calibri"/>
                <a:cs typeface="Calibri"/>
              </a:rPr>
              <a:t>ici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an</a:t>
            </a:r>
            <a:r>
              <a:rPr sz="1800" b="1" i="1" spc="-10" dirty="0">
                <a:latin typeface="Calibri"/>
                <a:cs typeface="Calibri"/>
              </a:rPr>
              <a:t>d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ga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pr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spc="-20" dirty="0">
                <a:latin typeface="Calibri"/>
                <a:cs typeface="Calibri"/>
              </a:rPr>
              <a:t>c</a:t>
            </a:r>
            <a:r>
              <a:rPr sz="1800" b="1" i="1" dirty="0">
                <a:latin typeface="Calibri"/>
                <a:cs typeface="Calibri"/>
              </a:rPr>
              <a:t>ee</a:t>
            </a:r>
            <a:r>
              <a:rPr sz="1800" b="1" i="1" spc="-15" dirty="0">
                <a:latin typeface="Calibri"/>
                <a:cs typeface="Calibri"/>
              </a:rPr>
              <a:t>d</a:t>
            </a:r>
            <a:r>
              <a:rPr sz="1800" b="1" i="1" spc="-5" dirty="0">
                <a:latin typeface="Calibri"/>
                <a:cs typeface="Calibri"/>
              </a:rPr>
              <a:t>ings?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800">
              <a:latin typeface="Times New Roman"/>
              <a:cs typeface="Times New Roman"/>
            </a:endParaRPr>
          </a:p>
          <a:p>
            <a:pPr marL="34925" marR="189230">
              <a:lnSpc>
                <a:spcPct val="100000"/>
              </a:lnSpc>
            </a:pPr>
            <a:r>
              <a:rPr sz="1800" b="1" i="1" spc="-15" dirty="0">
                <a:latin typeface="Calibri"/>
                <a:cs typeface="Calibri"/>
              </a:rPr>
              <a:t>Ho</a:t>
            </a:r>
            <a:r>
              <a:rPr sz="1800" b="1" i="1" dirty="0">
                <a:latin typeface="Calibri"/>
                <a:cs typeface="Calibri"/>
              </a:rPr>
              <a:t>w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spc="-20" dirty="0">
                <a:latin typeface="Calibri"/>
                <a:cs typeface="Calibri"/>
              </a:rPr>
              <a:t>c</a:t>
            </a:r>
            <a:r>
              <a:rPr sz="1800" b="1" i="1" spc="-5" dirty="0">
                <a:latin typeface="Calibri"/>
                <a:cs typeface="Calibri"/>
              </a:rPr>
              <a:t>a</a:t>
            </a:r>
            <a:r>
              <a:rPr sz="1800" b="1" i="1" dirty="0">
                <a:latin typeface="Calibri"/>
                <a:cs typeface="Calibri"/>
              </a:rPr>
              <a:t>n </a:t>
            </a:r>
            <a:r>
              <a:rPr sz="1800" b="1" i="1" spc="-5" dirty="0">
                <a:latin typeface="Calibri"/>
                <a:cs typeface="Calibri"/>
              </a:rPr>
              <a:t>p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spc="-15" dirty="0">
                <a:latin typeface="Calibri"/>
                <a:cs typeface="Calibri"/>
              </a:rPr>
              <a:t>p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w</a:t>
            </a:r>
            <a:r>
              <a:rPr sz="1800" b="1" i="1" spc="-5" dirty="0">
                <a:latin typeface="Calibri"/>
                <a:cs typeface="Calibri"/>
              </a:rPr>
              <a:t>it</a:t>
            </a:r>
            <a:r>
              <a:rPr sz="1800" b="1" i="1" dirty="0">
                <a:latin typeface="Calibri"/>
                <a:cs typeface="Calibri"/>
              </a:rPr>
              <a:t>h </a:t>
            </a:r>
            <a:r>
              <a:rPr sz="1800" b="1" i="1" spc="-15" dirty="0">
                <a:latin typeface="Calibri"/>
                <a:cs typeface="Calibri"/>
              </a:rPr>
              <a:t>d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spc="-15" dirty="0">
                <a:latin typeface="Calibri"/>
                <a:cs typeface="Calibri"/>
              </a:rPr>
              <a:t>sab</a:t>
            </a:r>
            <a:r>
              <a:rPr sz="1800" b="1" i="1" spc="-5" dirty="0">
                <a:latin typeface="Calibri"/>
                <a:cs typeface="Calibri"/>
              </a:rPr>
              <a:t>ili</a:t>
            </a:r>
            <a:r>
              <a:rPr sz="1800" b="1" i="1" spc="-15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dirty="0">
                <a:latin typeface="Calibri"/>
                <a:cs typeface="Calibri"/>
              </a:rPr>
              <a:t>es</a:t>
            </a:r>
            <a:r>
              <a:rPr sz="1800" b="1" i="1" spc="-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b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re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aningfull</a:t>
            </a:r>
            <a:r>
              <a:rPr sz="1800" b="1" i="1" dirty="0">
                <a:latin typeface="Calibri"/>
                <a:cs typeface="Calibri"/>
              </a:rPr>
              <a:t>y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spc="-25" dirty="0">
                <a:latin typeface="Calibri"/>
                <a:cs typeface="Calibri"/>
              </a:rPr>
              <a:t>n</a:t>
            </a:r>
            <a:r>
              <a:rPr sz="1800" b="1" i="1" spc="-20" dirty="0">
                <a:latin typeface="Calibri"/>
                <a:cs typeface="Calibri"/>
              </a:rPr>
              <a:t>v</a:t>
            </a:r>
            <a:r>
              <a:rPr sz="1800" b="1" i="1" spc="-5" dirty="0">
                <a:latin typeface="Calibri"/>
                <a:cs typeface="Calibri"/>
              </a:rPr>
              <a:t>olv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0" dirty="0">
                <a:latin typeface="Calibri"/>
                <a:cs typeface="Calibri"/>
              </a:rPr>
              <a:t>d</a:t>
            </a:r>
            <a:r>
              <a:rPr sz="1800" b="1" i="1" spc="2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dirty="0">
                <a:latin typeface="Calibri"/>
                <a:cs typeface="Calibri"/>
              </a:rPr>
              <a:t>n 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spc="-5" dirty="0">
                <a:latin typeface="Calibri"/>
                <a:cs typeface="Calibri"/>
              </a:rPr>
              <a:t>oni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r</a:t>
            </a:r>
            <a:r>
              <a:rPr sz="1800" b="1" i="1" spc="-5" dirty="0">
                <a:latin typeface="Calibri"/>
                <a:cs typeface="Calibri"/>
              </a:rPr>
              <a:t>in</a:t>
            </a:r>
            <a:r>
              <a:rPr sz="1800" b="1" i="1" spc="-10" dirty="0">
                <a:latin typeface="Calibri"/>
                <a:cs typeface="Calibri"/>
              </a:rPr>
              <a:t>g</a:t>
            </a:r>
            <a:r>
              <a:rPr sz="1800" b="1" i="1" spc="-5" dirty="0">
                <a:latin typeface="Calibri"/>
                <a:cs typeface="Calibri"/>
              </a:rPr>
              <a:t> an</a:t>
            </a:r>
            <a:r>
              <a:rPr sz="1800" b="1" i="1" spc="-10" dirty="0">
                <a:latin typeface="Calibri"/>
                <a:cs typeface="Calibri"/>
              </a:rPr>
              <a:t>d</a:t>
            </a:r>
            <a:r>
              <a:rPr sz="1800" b="1" i="1" dirty="0">
                <a:latin typeface="Calibri"/>
                <a:cs typeface="Calibri"/>
              </a:rPr>
              <a:t> re</a:t>
            </a:r>
            <a:r>
              <a:rPr sz="1800" b="1" i="1" spc="-5" dirty="0">
                <a:latin typeface="Calibri"/>
                <a:cs typeface="Calibri"/>
              </a:rPr>
              <a:t>po</a:t>
            </a:r>
            <a:r>
              <a:rPr sz="1800" b="1" i="1" dirty="0">
                <a:latin typeface="Calibri"/>
                <a:cs typeface="Calibri"/>
              </a:rPr>
              <a:t>r</a:t>
            </a:r>
            <a:r>
              <a:rPr sz="1800" b="1" i="1" spc="-15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in</a:t>
            </a:r>
            <a:r>
              <a:rPr sz="1800" b="1" i="1" spc="-10" dirty="0">
                <a:latin typeface="Calibri"/>
                <a:cs typeface="Calibri"/>
              </a:rPr>
              <a:t>g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n </a:t>
            </a:r>
            <a:r>
              <a:rPr sz="1800" b="1" i="1" spc="-10" dirty="0">
                <a:latin typeface="Calibri"/>
                <a:cs typeface="Calibri"/>
              </a:rPr>
              <a:t>C</a:t>
            </a:r>
            <a:r>
              <a:rPr sz="1800" b="1" i="1" spc="-25" dirty="0">
                <a:latin typeface="Calibri"/>
                <a:cs typeface="Calibri"/>
              </a:rPr>
              <a:t>R</a:t>
            </a:r>
            <a:r>
              <a:rPr sz="1800" b="1" i="1" dirty="0">
                <a:latin typeface="Calibri"/>
                <a:cs typeface="Calibri"/>
              </a:rPr>
              <a:t>PD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a</a:t>
            </a:r>
            <a:r>
              <a:rPr sz="1800" b="1" i="1" dirty="0">
                <a:latin typeface="Calibri"/>
                <a:cs typeface="Calibri"/>
              </a:rPr>
              <a:t>n</a:t>
            </a:r>
            <a:r>
              <a:rPr sz="1800" b="1" i="1" spc="-10" dirty="0">
                <a:latin typeface="Calibri"/>
                <a:cs typeface="Calibri"/>
              </a:rPr>
              <a:t>d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203</a:t>
            </a:r>
            <a:r>
              <a:rPr sz="1800" b="1" i="1" spc="-10" dirty="0">
                <a:latin typeface="Calibri"/>
                <a:cs typeface="Calibri"/>
              </a:rPr>
              <a:t>0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5" dirty="0">
                <a:latin typeface="Calibri"/>
                <a:cs typeface="Calibri"/>
              </a:rPr>
              <a:t>g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n</a:t>
            </a:r>
            <a:r>
              <a:rPr sz="1800" b="1" i="1" spc="-15" dirty="0">
                <a:latin typeface="Calibri"/>
                <a:cs typeface="Calibri"/>
              </a:rPr>
              <a:t>d</a:t>
            </a:r>
            <a:r>
              <a:rPr sz="1800" b="1" i="1" spc="-10" dirty="0">
                <a:latin typeface="Calibri"/>
                <a:cs typeface="Calibri"/>
              </a:rPr>
              <a:t>a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spc="-15" dirty="0">
                <a:latin typeface="Calibri"/>
                <a:cs typeface="Calibri"/>
              </a:rPr>
              <a:t>p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n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spc="-15" dirty="0">
                <a:latin typeface="Calibri"/>
                <a:cs typeface="Calibri"/>
              </a:rPr>
              <a:t>at</a:t>
            </a:r>
            <a:r>
              <a:rPr sz="1800" b="1" i="1" spc="-5" dirty="0">
                <a:latin typeface="Calibri"/>
                <a:cs typeface="Calibri"/>
              </a:rPr>
              <a:t>io</a:t>
            </a:r>
            <a:r>
              <a:rPr sz="1800" b="1" i="1" dirty="0">
                <a:latin typeface="Calibri"/>
                <a:cs typeface="Calibri"/>
              </a:rPr>
              <a:t>n 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dirty="0">
                <a:latin typeface="Calibri"/>
                <a:cs typeface="Calibri"/>
              </a:rPr>
              <a:t>n </a:t>
            </a:r>
            <a:r>
              <a:rPr sz="1800" b="1" i="1" spc="-15" dirty="0">
                <a:latin typeface="Calibri"/>
                <a:cs typeface="Calibri"/>
              </a:rPr>
              <a:t>t</a:t>
            </a:r>
            <a:r>
              <a:rPr sz="1800" b="1" i="1" spc="-5" dirty="0">
                <a:latin typeface="Calibri"/>
                <a:cs typeface="Calibri"/>
              </a:rPr>
              <a:t>h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dirty="0">
                <a:latin typeface="Calibri"/>
                <a:cs typeface="Calibri"/>
              </a:rPr>
              <a:t>r </a:t>
            </a:r>
            <a:r>
              <a:rPr sz="1800" b="1" i="1" spc="-20" dirty="0">
                <a:latin typeface="Calibri"/>
                <a:cs typeface="Calibri"/>
              </a:rPr>
              <a:t>c</a:t>
            </a:r>
            <a:r>
              <a:rPr sz="1800" b="1" i="1" spc="-5" dirty="0">
                <a:latin typeface="Calibri"/>
                <a:cs typeface="Calibri"/>
              </a:rPr>
              <a:t>ou</a:t>
            </a:r>
            <a:r>
              <a:rPr sz="1800" b="1" i="1" spc="-15" dirty="0">
                <a:latin typeface="Calibri"/>
                <a:cs typeface="Calibri"/>
              </a:rPr>
              <a:t>nt</a:t>
            </a:r>
            <a:r>
              <a:rPr sz="1800" b="1" i="1" spc="-10" dirty="0">
                <a:latin typeface="Calibri"/>
                <a:cs typeface="Calibri"/>
              </a:rPr>
              <a:t>ri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s?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indent="22225">
              <a:lnSpc>
                <a:spcPct val="100000"/>
              </a:lnSpc>
            </a:pPr>
            <a:r>
              <a:rPr sz="1800" b="1" i="1" spc="-5" dirty="0">
                <a:latin typeface="Calibri"/>
                <a:cs typeface="Calibri"/>
              </a:rPr>
              <a:t>W</a:t>
            </a:r>
            <a:r>
              <a:rPr sz="1800" b="1" i="1" dirty="0">
                <a:latin typeface="Calibri"/>
                <a:cs typeface="Calibri"/>
              </a:rPr>
              <a:t>h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k</a:t>
            </a:r>
            <a:r>
              <a:rPr sz="1800" b="1" i="1" spc="-5" dirty="0">
                <a:latin typeface="Calibri"/>
                <a:cs typeface="Calibri"/>
              </a:rPr>
              <a:t>in</a:t>
            </a:r>
            <a:r>
              <a:rPr sz="1800" b="1" i="1" spc="-10" dirty="0">
                <a:latin typeface="Calibri"/>
                <a:cs typeface="Calibri"/>
              </a:rPr>
              <a:t>d</a:t>
            </a:r>
            <a:r>
              <a:rPr sz="1800" b="1" i="1" spc="-5" dirty="0">
                <a:latin typeface="Calibri"/>
                <a:cs typeface="Calibri"/>
              </a:rPr>
              <a:t> o</a:t>
            </a:r>
            <a:r>
              <a:rPr sz="1800" b="1" i="1" dirty="0">
                <a:latin typeface="Calibri"/>
                <a:cs typeface="Calibri"/>
              </a:rPr>
              <a:t>f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da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spc="-10" dirty="0">
                <a:latin typeface="Calibri"/>
                <a:cs typeface="Calibri"/>
              </a:rPr>
              <a:t>a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d</a:t>
            </a:r>
            <a:r>
              <a:rPr sz="1800" b="1" i="1" dirty="0">
                <a:latin typeface="Calibri"/>
                <a:cs typeface="Calibri"/>
              </a:rPr>
              <a:t>o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we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n</a:t>
            </a:r>
            <a:r>
              <a:rPr sz="1800" b="1" i="1" dirty="0">
                <a:latin typeface="Calibri"/>
                <a:cs typeface="Calibri"/>
              </a:rPr>
              <a:t>ee</a:t>
            </a:r>
            <a:r>
              <a:rPr sz="1800" b="1" i="1" spc="-10" dirty="0">
                <a:latin typeface="Calibri"/>
                <a:cs typeface="Calibri"/>
              </a:rPr>
              <a:t>d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dirty="0">
                <a:latin typeface="Calibri"/>
                <a:cs typeface="Calibri"/>
              </a:rPr>
              <a:t>o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in</a:t>
            </a:r>
            <a:r>
              <a:rPr sz="1800" b="1" i="1" spc="-20" dirty="0">
                <a:latin typeface="Calibri"/>
                <a:cs typeface="Calibri"/>
              </a:rPr>
              <a:t>f</a:t>
            </a:r>
            <a:r>
              <a:rPr sz="1800" b="1" i="1" spc="-5" dirty="0">
                <a:latin typeface="Calibri"/>
                <a:cs typeface="Calibri"/>
              </a:rPr>
              <a:t>o</a:t>
            </a:r>
            <a:r>
              <a:rPr sz="1800" b="1" i="1" dirty="0">
                <a:latin typeface="Calibri"/>
                <a:cs typeface="Calibri"/>
              </a:rPr>
              <a:t>r</a:t>
            </a:r>
            <a:r>
              <a:rPr sz="1800" b="1" i="1" spc="-15" dirty="0">
                <a:latin typeface="Calibri"/>
                <a:cs typeface="Calibri"/>
              </a:rPr>
              <a:t>m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C</a:t>
            </a:r>
            <a:r>
              <a:rPr sz="1800" b="1" i="1" spc="-25" dirty="0">
                <a:latin typeface="Calibri"/>
                <a:cs typeface="Calibri"/>
              </a:rPr>
              <a:t>R</a:t>
            </a:r>
            <a:r>
              <a:rPr sz="1800" b="1" i="1" dirty="0">
                <a:latin typeface="Calibri"/>
                <a:cs typeface="Calibri"/>
              </a:rPr>
              <a:t>PD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&amp;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203</a:t>
            </a:r>
            <a:r>
              <a:rPr sz="1800" b="1" i="1" spc="-10" dirty="0">
                <a:latin typeface="Calibri"/>
                <a:cs typeface="Calibri"/>
              </a:rPr>
              <a:t>0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A</a:t>
            </a:r>
            <a:r>
              <a:rPr sz="1800" b="1" i="1" spc="-5" dirty="0">
                <a:latin typeface="Calibri"/>
                <a:cs typeface="Calibri"/>
              </a:rPr>
              <a:t>g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5" dirty="0">
                <a:latin typeface="Calibri"/>
                <a:cs typeface="Calibri"/>
              </a:rPr>
              <a:t>n</a:t>
            </a:r>
            <a:r>
              <a:rPr sz="1800" b="1" i="1" spc="-15" dirty="0">
                <a:latin typeface="Calibri"/>
                <a:cs typeface="Calibri"/>
              </a:rPr>
              <a:t>d</a:t>
            </a:r>
            <a:r>
              <a:rPr sz="1800" b="1" i="1" spc="-10" dirty="0">
                <a:latin typeface="Calibri"/>
                <a:cs typeface="Calibri"/>
              </a:rPr>
              <a:t>a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i</a:t>
            </a:r>
            <a:r>
              <a:rPr sz="1800" b="1" i="1" spc="-10" dirty="0">
                <a:latin typeface="Calibri"/>
                <a:cs typeface="Calibri"/>
              </a:rPr>
              <a:t>m</a:t>
            </a:r>
            <a:r>
              <a:rPr sz="1800" b="1" i="1" spc="-15" dirty="0">
                <a:latin typeface="Calibri"/>
                <a:cs typeface="Calibri"/>
              </a:rPr>
              <a:t>p</a:t>
            </a:r>
            <a:r>
              <a:rPr sz="1800" b="1" i="1" spc="-5" dirty="0">
                <a:latin typeface="Calibri"/>
                <a:cs typeface="Calibri"/>
              </a:rPr>
              <a:t>l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m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-15" dirty="0">
                <a:latin typeface="Calibri"/>
                <a:cs typeface="Calibri"/>
              </a:rPr>
              <a:t>n</a:t>
            </a:r>
            <a:r>
              <a:rPr sz="1800" b="1" i="1" spc="-35" dirty="0">
                <a:latin typeface="Calibri"/>
                <a:cs typeface="Calibri"/>
              </a:rPr>
              <a:t>t</a:t>
            </a:r>
            <a:r>
              <a:rPr sz="1800" b="1" i="1" spc="-15" dirty="0">
                <a:latin typeface="Calibri"/>
                <a:cs typeface="Calibri"/>
              </a:rPr>
              <a:t>at</a:t>
            </a:r>
            <a:r>
              <a:rPr sz="1800" b="1" i="1" spc="-5" dirty="0">
                <a:latin typeface="Calibri"/>
                <a:cs typeface="Calibri"/>
              </a:rPr>
              <a:t>ion</a:t>
            </a:r>
            <a:r>
              <a:rPr sz="1800" b="1" i="1" dirty="0">
                <a:latin typeface="Calibri"/>
                <a:cs typeface="Calibri"/>
              </a:rPr>
              <a:t>?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marR="601345">
              <a:lnSpc>
                <a:spcPct val="100000"/>
              </a:lnSpc>
            </a:pPr>
            <a:r>
              <a:rPr sz="1800" b="1" i="1" spc="-5" dirty="0">
                <a:latin typeface="Calibri"/>
                <a:cs typeface="Calibri"/>
              </a:rPr>
              <a:t>Ho</a:t>
            </a:r>
            <a:r>
              <a:rPr sz="1800" b="1" i="1" dirty="0">
                <a:latin typeface="Calibri"/>
                <a:cs typeface="Calibri"/>
              </a:rPr>
              <a:t>w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ca</a:t>
            </a:r>
            <a:r>
              <a:rPr sz="1800" b="1" i="1" spc="-10" dirty="0">
                <a:latin typeface="Calibri"/>
                <a:cs typeface="Calibri"/>
              </a:rPr>
              <a:t>n</a:t>
            </a:r>
            <a:r>
              <a:rPr sz="1800" b="1" i="1" spc="-5" dirty="0">
                <a:latin typeface="Calibri"/>
                <a:cs typeface="Calibri"/>
              </a:rPr>
              <a:t> w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ensur</a:t>
            </a:r>
            <a:r>
              <a:rPr sz="1800" b="1" i="1" dirty="0">
                <a:latin typeface="Calibri"/>
                <a:cs typeface="Calibri"/>
              </a:rPr>
              <a:t>e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tha</a:t>
            </a:r>
            <a:r>
              <a:rPr sz="1800" b="1" i="1" spc="-10" dirty="0">
                <a:latin typeface="Calibri"/>
                <a:cs typeface="Calibri"/>
              </a:rPr>
              <a:t>t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di</a:t>
            </a:r>
            <a:r>
              <a:rPr sz="1800" b="1" i="1" spc="-5" dirty="0">
                <a:latin typeface="Calibri"/>
                <a:cs typeface="Calibri"/>
              </a:rPr>
              <a:t>alogu</a:t>
            </a:r>
            <a:r>
              <a:rPr sz="1800" b="1" i="1" dirty="0">
                <a:latin typeface="Calibri"/>
                <a:cs typeface="Calibri"/>
              </a:rPr>
              <a:t>e </a:t>
            </a:r>
            <a:r>
              <a:rPr sz="1800" b="1" i="1" spc="-10" dirty="0">
                <a:latin typeface="Calibri"/>
                <a:cs typeface="Calibri"/>
              </a:rPr>
              <a:t>in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th</a:t>
            </a:r>
            <a:r>
              <a:rPr sz="1800" b="1" i="1" dirty="0">
                <a:latin typeface="Calibri"/>
                <a:cs typeface="Calibri"/>
              </a:rPr>
              <a:t>e </a:t>
            </a:r>
            <a:r>
              <a:rPr sz="1800" b="1" i="1" spc="-15" dirty="0">
                <a:latin typeface="Calibri"/>
                <a:cs typeface="Calibri"/>
              </a:rPr>
              <a:t>monitorin</a:t>
            </a:r>
            <a:r>
              <a:rPr sz="1800" b="1" i="1" spc="-10" dirty="0">
                <a:latin typeface="Calibri"/>
                <a:cs typeface="Calibri"/>
              </a:rPr>
              <a:t>g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an</a:t>
            </a:r>
            <a:r>
              <a:rPr sz="1800" b="1" i="1" dirty="0">
                <a:latin typeface="Calibri"/>
                <a:cs typeface="Calibri"/>
              </a:rPr>
              <a:t>d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reportin</a:t>
            </a:r>
            <a:r>
              <a:rPr sz="1800" b="1" i="1" spc="-10" dirty="0">
                <a:latin typeface="Calibri"/>
                <a:cs typeface="Calibri"/>
              </a:rPr>
              <a:t>g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process </a:t>
            </a:r>
            <a:r>
              <a:rPr sz="1800" b="1" i="1" spc="-10" dirty="0">
                <a:latin typeface="Calibri"/>
                <a:cs typeface="Calibri"/>
              </a:rPr>
              <a:t>is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constructive?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>
              <a:lnSpc>
                <a:spcPct val="100000"/>
              </a:lnSpc>
            </a:pPr>
            <a:r>
              <a:rPr spc="-25" dirty="0"/>
              <a:t>H</a:t>
            </a:r>
            <a:r>
              <a:rPr spc="-15" dirty="0"/>
              <a:t>ar</a:t>
            </a:r>
            <a:r>
              <a:rPr spc="-20" dirty="0"/>
              <a:t>mon</a:t>
            </a:r>
            <a:r>
              <a:rPr spc="-10" dirty="0"/>
              <a:t>izi</a:t>
            </a:r>
            <a:r>
              <a:rPr spc="-20" dirty="0"/>
              <a:t>n</a:t>
            </a:r>
            <a:r>
              <a:rPr spc="-15" dirty="0"/>
              <a:t>g</a:t>
            </a:r>
            <a:r>
              <a:rPr spc="5" dirty="0"/>
              <a:t> </a:t>
            </a:r>
            <a:r>
              <a:rPr spc="-15" dirty="0"/>
              <a:t>C</a:t>
            </a:r>
            <a:r>
              <a:rPr spc="-20" dirty="0"/>
              <a:t>R</a:t>
            </a:r>
            <a:r>
              <a:rPr spc="-25" dirty="0"/>
              <a:t>P</a:t>
            </a:r>
            <a:r>
              <a:rPr spc="-15" dirty="0"/>
              <a:t>D</a:t>
            </a:r>
            <a:r>
              <a:rPr spc="10" dirty="0"/>
              <a:t> </a:t>
            </a:r>
            <a:r>
              <a:rPr spc="-15" dirty="0"/>
              <a:t>O</a:t>
            </a:r>
            <a:r>
              <a:rPr spc="-20" dirty="0"/>
              <a:t>b</a:t>
            </a:r>
            <a:r>
              <a:rPr spc="-10" dirty="0"/>
              <a:t>li</a:t>
            </a:r>
            <a:r>
              <a:rPr spc="-50" dirty="0"/>
              <a:t>g</a:t>
            </a:r>
            <a:r>
              <a:rPr spc="-45" dirty="0"/>
              <a:t>a</a:t>
            </a:r>
            <a:r>
              <a:rPr spc="-20" dirty="0"/>
              <a:t>t</a:t>
            </a:r>
            <a:r>
              <a:rPr spc="-10" dirty="0"/>
              <a:t>i</a:t>
            </a:r>
            <a:r>
              <a:rPr spc="-20" dirty="0"/>
              <a:t>on</a:t>
            </a:r>
            <a:r>
              <a:rPr spc="-10" dirty="0"/>
              <a:t>s</a:t>
            </a:r>
            <a:r>
              <a:rPr spc="15" dirty="0"/>
              <a:t> </a:t>
            </a:r>
            <a:r>
              <a:rPr spc="-20" dirty="0"/>
              <a:t>an</a:t>
            </a:r>
            <a:r>
              <a:rPr spc="-15" dirty="0"/>
              <a:t>d</a:t>
            </a:r>
            <a:r>
              <a:rPr dirty="0"/>
              <a:t> </a:t>
            </a:r>
            <a:r>
              <a:rPr spc="-20" dirty="0"/>
              <a:t>th</a:t>
            </a:r>
            <a:r>
              <a:rPr spc="-15" dirty="0"/>
              <a:t>e</a:t>
            </a:r>
            <a:r>
              <a:rPr spc="15" dirty="0"/>
              <a:t> </a:t>
            </a:r>
            <a:r>
              <a:rPr spc="-15" dirty="0"/>
              <a:t>2030 </a:t>
            </a:r>
            <a:r>
              <a:rPr spc="-10" dirty="0"/>
              <a:t>S</a:t>
            </a:r>
            <a:r>
              <a:rPr spc="-25" dirty="0"/>
              <a:t>D</a:t>
            </a:r>
            <a:r>
              <a:rPr spc="-15" dirty="0"/>
              <a:t>G</a:t>
            </a:r>
            <a:r>
              <a:rPr spc="10" dirty="0"/>
              <a:t> </a:t>
            </a:r>
            <a:r>
              <a:rPr spc="-15" dirty="0"/>
              <a:t>A</a:t>
            </a:r>
            <a:r>
              <a:rPr spc="-5" dirty="0"/>
              <a:t>c</a:t>
            </a:r>
            <a:r>
              <a:rPr spc="-20" dirty="0"/>
              <a:t>t</a:t>
            </a:r>
            <a:r>
              <a:rPr spc="-10" dirty="0"/>
              <a:t>i</a:t>
            </a:r>
            <a:r>
              <a:rPr spc="-20" dirty="0"/>
              <a:t>o</a:t>
            </a:r>
            <a:r>
              <a:rPr spc="-15" dirty="0"/>
              <a:t>n</a:t>
            </a:r>
            <a:r>
              <a:rPr spc="10" dirty="0"/>
              <a:t> </a:t>
            </a:r>
            <a:r>
              <a:rPr spc="-15" dirty="0"/>
              <a:t>A</a:t>
            </a:r>
            <a:r>
              <a:rPr spc="-40" dirty="0"/>
              <a:t>g</a:t>
            </a:r>
            <a:r>
              <a:rPr spc="-20" dirty="0"/>
              <a:t>enda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1327424"/>
            <a:ext cx="7508875" cy="48440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254" dirty="0">
                <a:cs typeface="Calibri"/>
              </a:rPr>
              <a:t>Conc</a:t>
            </a:r>
            <a:r>
              <a:rPr sz="1300" b="1" spc="105" dirty="0">
                <a:cs typeface="Calibri"/>
              </a:rPr>
              <a:t>l</a:t>
            </a:r>
            <a:r>
              <a:rPr sz="1300" b="1" spc="270" dirty="0">
                <a:cs typeface="Calibri"/>
              </a:rPr>
              <a:t>u</a:t>
            </a:r>
            <a:r>
              <a:rPr sz="1300" b="1" spc="185" dirty="0">
                <a:cs typeface="Calibri"/>
              </a:rPr>
              <a:t>s</a:t>
            </a:r>
            <a:r>
              <a:rPr sz="1300" b="1" spc="195" dirty="0">
                <a:cs typeface="Calibri"/>
              </a:rPr>
              <a:t>io</a:t>
            </a:r>
            <a:r>
              <a:rPr sz="1300" b="1" spc="254" dirty="0">
                <a:cs typeface="Calibri"/>
              </a:rPr>
              <a:t>n</a:t>
            </a:r>
            <a:r>
              <a:rPr sz="1300" b="1" spc="204" dirty="0">
                <a:cs typeface="Calibri"/>
              </a:rPr>
              <a:t>s</a:t>
            </a:r>
            <a:r>
              <a:rPr sz="1300" b="1" spc="140" dirty="0">
                <a:cs typeface="Calibri"/>
              </a:rPr>
              <a:t>:</a:t>
            </a:r>
            <a:endParaRPr sz="13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800" dirty="0"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b="1" spc="270" dirty="0">
                <a:cs typeface="Calibri"/>
              </a:rPr>
              <a:t>Rep</a:t>
            </a:r>
            <a:r>
              <a:rPr sz="1300" b="1" spc="254" dirty="0">
                <a:cs typeface="Calibri"/>
              </a:rPr>
              <a:t>o</a:t>
            </a:r>
            <a:r>
              <a:rPr sz="1300" b="1" spc="185" dirty="0">
                <a:cs typeface="Calibri"/>
              </a:rPr>
              <a:t>r</a:t>
            </a:r>
            <a:r>
              <a:rPr sz="1300" b="1" spc="175" dirty="0">
                <a:cs typeface="Calibri"/>
              </a:rPr>
              <a:t>t</a:t>
            </a:r>
            <a:r>
              <a:rPr sz="1300" b="1" spc="114" dirty="0">
                <a:cs typeface="Calibri"/>
              </a:rPr>
              <a:t> </a:t>
            </a:r>
            <a:r>
              <a:rPr sz="1300" b="1" spc="254" dirty="0">
                <a:cs typeface="Calibri"/>
              </a:rPr>
              <a:t>d</a:t>
            </a:r>
            <a:r>
              <a:rPr sz="1300" b="1" spc="250" dirty="0">
                <a:cs typeface="Calibri"/>
              </a:rPr>
              <a:t>ocu</a:t>
            </a:r>
            <a:r>
              <a:rPr sz="1300" b="1" spc="390" dirty="0">
                <a:cs typeface="Calibri"/>
              </a:rPr>
              <a:t>m</a:t>
            </a:r>
            <a:r>
              <a:rPr sz="1300" b="1" spc="260" dirty="0">
                <a:cs typeface="Calibri"/>
              </a:rPr>
              <a:t>en</a:t>
            </a:r>
            <a:r>
              <a:rPr sz="1300" b="1" spc="165" dirty="0">
                <a:cs typeface="Calibri"/>
              </a:rPr>
              <a:t>t</a:t>
            </a:r>
            <a:r>
              <a:rPr sz="1300" b="1" spc="200" dirty="0">
                <a:cs typeface="Calibri"/>
              </a:rPr>
              <a:t>s</a:t>
            </a:r>
            <a:r>
              <a:rPr sz="1300" b="1" spc="110" dirty="0">
                <a:cs typeface="Calibri"/>
              </a:rPr>
              <a:t> </a:t>
            </a:r>
            <a:r>
              <a:rPr lang="en-US" sz="1300" b="1" spc="110" dirty="0" smtClean="0">
                <a:cs typeface="Calibri"/>
              </a:rPr>
              <a:t>progress and prospects </a:t>
            </a:r>
            <a:r>
              <a:rPr sz="1300" b="1" spc="110" dirty="0" smtClean="0">
                <a:cs typeface="Calibri"/>
              </a:rPr>
              <a:t> </a:t>
            </a:r>
            <a:r>
              <a:rPr sz="1300" b="1" spc="175" dirty="0">
                <a:cs typeface="Calibri"/>
              </a:rPr>
              <a:t>in:</a:t>
            </a:r>
            <a:endParaRPr sz="13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cs typeface="Times New Roman"/>
            </a:endParaRPr>
          </a:p>
          <a:p>
            <a:pPr marL="12700" marR="81915">
              <a:lnSpc>
                <a:spcPct val="101600"/>
              </a:lnSpc>
              <a:buFont typeface="Calibri"/>
              <a:buAutoNum type="alphaLcParenBoth"/>
              <a:tabLst>
                <a:tab pos="320675" algn="l"/>
              </a:tabLst>
            </a:pPr>
            <a:r>
              <a:rPr sz="1300" b="1" spc="434" dirty="0">
                <a:cs typeface="Calibri"/>
              </a:rPr>
              <a:t>M</a:t>
            </a:r>
            <a:r>
              <a:rPr sz="1300" b="1" spc="254" dirty="0">
                <a:cs typeface="Calibri"/>
              </a:rPr>
              <a:t>e</a:t>
            </a:r>
            <a:r>
              <a:rPr sz="1300" b="1" spc="405" dirty="0">
                <a:cs typeface="Calibri"/>
              </a:rPr>
              <a:t>m</a:t>
            </a:r>
            <a:r>
              <a:rPr sz="1300" b="1" spc="235" dirty="0">
                <a:cs typeface="Calibri"/>
              </a:rPr>
              <a:t>ber</a:t>
            </a:r>
            <a:r>
              <a:rPr sz="1300" b="1" spc="114" dirty="0">
                <a:cs typeface="Calibri"/>
              </a:rPr>
              <a:t> </a:t>
            </a:r>
            <a:r>
              <a:rPr sz="1300" b="1" spc="229" dirty="0">
                <a:cs typeface="Calibri"/>
              </a:rPr>
              <a:t>S</a:t>
            </a:r>
            <a:r>
              <a:rPr sz="1300" b="1" spc="180" dirty="0">
                <a:cs typeface="Calibri"/>
              </a:rPr>
              <a:t>t</a:t>
            </a:r>
            <a:r>
              <a:rPr sz="1300" b="1" spc="235" dirty="0">
                <a:cs typeface="Calibri"/>
              </a:rPr>
              <a:t>a</a:t>
            </a:r>
            <a:r>
              <a:rPr sz="1300" b="1" spc="180" dirty="0">
                <a:cs typeface="Calibri"/>
              </a:rPr>
              <a:t>t</a:t>
            </a:r>
            <a:r>
              <a:rPr sz="1300" b="1" spc="240" dirty="0">
                <a:cs typeface="Calibri"/>
              </a:rPr>
              <a:t>e</a:t>
            </a:r>
            <a:r>
              <a:rPr sz="1300" b="1" spc="204" dirty="0">
                <a:cs typeface="Calibri"/>
              </a:rPr>
              <a:t>s</a:t>
            </a:r>
            <a:r>
              <a:rPr sz="1300" b="1" spc="114" dirty="0">
                <a:cs typeface="Calibri"/>
              </a:rPr>
              <a:t>'</a:t>
            </a:r>
            <a:r>
              <a:rPr sz="1300" b="1" spc="100" dirty="0">
                <a:cs typeface="Calibri"/>
              </a:rPr>
              <a:t> </a:t>
            </a:r>
            <a:r>
              <a:rPr sz="1300" b="1" spc="120" dirty="0">
                <a:cs typeface="Calibri"/>
              </a:rPr>
              <a:t>i</a:t>
            </a:r>
            <a:r>
              <a:rPr sz="1300" b="1" spc="405" dirty="0">
                <a:cs typeface="Calibri"/>
              </a:rPr>
              <a:t>m</a:t>
            </a:r>
            <a:r>
              <a:rPr sz="1300" b="1" spc="215" dirty="0">
                <a:cs typeface="Calibri"/>
              </a:rPr>
              <a:t>ple</a:t>
            </a:r>
            <a:r>
              <a:rPr sz="1300" b="1" spc="405" dirty="0">
                <a:cs typeface="Calibri"/>
              </a:rPr>
              <a:t>m</a:t>
            </a:r>
            <a:r>
              <a:rPr sz="1300" b="1" spc="240" dirty="0">
                <a:cs typeface="Calibri"/>
              </a:rPr>
              <a:t>e</a:t>
            </a:r>
            <a:r>
              <a:rPr sz="1300" b="1" spc="270" dirty="0">
                <a:cs typeface="Calibri"/>
              </a:rPr>
              <a:t>n</a:t>
            </a:r>
            <a:r>
              <a:rPr sz="1300" b="1" spc="165" dirty="0">
                <a:cs typeface="Calibri"/>
              </a:rPr>
              <a:t>t</a:t>
            </a:r>
            <a:r>
              <a:rPr sz="1300" b="1" spc="250" dirty="0">
                <a:cs typeface="Calibri"/>
              </a:rPr>
              <a:t>a</a:t>
            </a:r>
            <a:r>
              <a:rPr sz="1300" b="1" spc="165" dirty="0">
                <a:cs typeface="Calibri"/>
              </a:rPr>
              <a:t>t</a:t>
            </a:r>
            <a:r>
              <a:rPr sz="1300" b="1" spc="220" dirty="0">
                <a:cs typeface="Calibri"/>
              </a:rPr>
              <a:t>ion</a:t>
            </a:r>
            <a:r>
              <a:rPr sz="1300" b="1" spc="110" dirty="0">
                <a:cs typeface="Calibri"/>
              </a:rPr>
              <a:t> </a:t>
            </a:r>
            <a:r>
              <a:rPr sz="1300" b="1" spc="215" dirty="0">
                <a:cs typeface="Calibri"/>
              </a:rPr>
              <a:t>of</a:t>
            </a:r>
            <a:r>
              <a:rPr sz="1300" b="1" spc="105" dirty="0">
                <a:cs typeface="Calibri"/>
              </a:rPr>
              <a:t> </a:t>
            </a:r>
            <a:r>
              <a:rPr sz="1300" b="1" spc="165" dirty="0">
                <a:cs typeface="Calibri"/>
              </a:rPr>
              <a:t>t</a:t>
            </a:r>
            <a:r>
              <a:rPr sz="1300" b="1" spc="254" dirty="0">
                <a:cs typeface="Calibri"/>
              </a:rPr>
              <a:t>h</a:t>
            </a:r>
            <a:r>
              <a:rPr sz="1300" b="1" spc="185" dirty="0">
                <a:cs typeface="Calibri"/>
              </a:rPr>
              <a:t>eir</a:t>
            </a:r>
            <a:r>
              <a:rPr sz="1300" b="1" spc="114" dirty="0">
                <a:cs typeface="Calibri"/>
              </a:rPr>
              <a:t> </a:t>
            </a:r>
            <a:r>
              <a:rPr sz="1300" b="1" spc="275" dirty="0">
                <a:cs typeface="Calibri"/>
              </a:rPr>
              <a:t>CR</a:t>
            </a:r>
            <a:r>
              <a:rPr sz="1300" b="1" spc="245" dirty="0">
                <a:cs typeface="Calibri"/>
              </a:rPr>
              <a:t>P</a:t>
            </a:r>
            <a:r>
              <a:rPr sz="1300" b="1" spc="315" dirty="0">
                <a:cs typeface="Calibri"/>
              </a:rPr>
              <a:t>D</a:t>
            </a:r>
            <a:r>
              <a:rPr sz="1300" b="1" spc="110" dirty="0">
                <a:cs typeface="Calibri"/>
              </a:rPr>
              <a:t> </a:t>
            </a:r>
            <a:r>
              <a:rPr sz="1300" b="1" spc="130" dirty="0">
                <a:cs typeface="Calibri"/>
              </a:rPr>
              <a:t>I</a:t>
            </a:r>
            <a:r>
              <a:rPr sz="1300" b="1" spc="254" dirty="0">
                <a:cs typeface="Calibri"/>
              </a:rPr>
              <a:t>CT</a:t>
            </a:r>
            <a:r>
              <a:rPr sz="1300" b="1" spc="110" dirty="0">
                <a:cs typeface="Calibri"/>
              </a:rPr>
              <a:t> </a:t>
            </a:r>
            <a:r>
              <a:rPr sz="1300" b="1" spc="220" dirty="0">
                <a:cs typeface="Calibri"/>
              </a:rPr>
              <a:t>acc</a:t>
            </a:r>
            <a:r>
              <a:rPr sz="1300" b="1" spc="240" dirty="0">
                <a:cs typeface="Calibri"/>
              </a:rPr>
              <a:t>e</a:t>
            </a:r>
            <a:r>
              <a:rPr sz="1300" b="1" spc="204" dirty="0">
                <a:cs typeface="Calibri"/>
              </a:rPr>
              <a:t>s</a:t>
            </a:r>
            <a:r>
              <a:rPr sz="1300" b="1" spc="185" dirty="0">
                <a:cs typeface="Calibri"/>
              </a:rPr>
              <a:t>s</a:t>
            </a:r>
            <a:r>
              <a:rPr sz="1300" b="1" spc="120" dirty="0">
                <a:cs typeface="Calibri"/>
              </a:rPr>
              <a:t>i</a:t>
            </a:r>
            <a:r>
              <a:rPr sz="1300" b="1" spc="254" dirty="0">
                <a:cs typeface="Calibri"/>
              </a:rPr>
              <a:t>b</a:t>
            </a:r>
            <a:r>
              <a:rPr sz="1300" b="1" spc="120" dirty="0">
                <a:cs typeface="Calibri"/>
              </a:rPr>
              <a:t>il</a:t>
            </a:r>
            <a:r>
              <a:rPr sz="1300" b="1" spc="105" dirty="0">
                <a:cs typeface="Calibri"/>
              </a:rPr>
              <a:t>i</a:t>
            </a:r>
            <a:r>
              <a:rPr sz="1300" b="1" spc="180" dirty="0">
                <a:cs typeface="Calibri"/>
              </a:rPr>
              <a:t>t</a:t>
            </a:r>
            <a:r>
              <a:rPr sz="1300" b="1" spc="240" dirty="0">
                <a:cs typeface="Calibri"/>
              </a:rPr>
              <a:t>y</a:t>
            </a:r>
            <a:r>
              <a:rPr sz="1300" b="1" spc="100" dirty="0">
                <a:cs typeface="Calibri"/>
              </a:rPr>
              <a:t> </a:t>
            </a:r>
            <a:r>
              <a:rPr sz="1300" b="1" spc="195" dirty="0">
                <a:cs typeface="Calibri"/>
              </a:rPr>
              <a:t>obli</a:t>
            </a:r>
            <a:r>
              <a:rPr sz="1300" b="1" spc="229" dirty="0">
                <a:cs typeface="Calibri"/>
              </a:rPr>
              <a:t>g</a:t>
            </a:r>
            <a:r>
              <a:rPr sz="1300" b="1" spc="235" dirty="0">
                <a:cs typeface="Calibri"/>
              </a:rPr>
              <a:t>a</a:t>
            </a:r>
            <a:r>
              <a:rPr sz="1300" b="1" spc="180" dirty="0">
                <a:cs typeface="Calibri"/>
              </a:rPr>
              <a:t>t</a:t>
            </a:r>
            <a:r>
              <a:rPr sz="1300" b="1" spc="105" dirty="0">
                <a:cs typeface="Calibri"/>
              </a:rPr>
              <a:t>i</a:t>
            </a:r>
            <a:r>
              <a:rPr sz="1300" b="1" spc="245" dirty="0">
                <a:cs typeface="Calibri"/>
              </a:rPr>
              <a:t>ons</a:t>
            </a:r>
            <a:r>
              <a:rPr sz="1300" b="1" spc="110" dirty="0">
                <a:cs typeface="Calibri"/>
              </a:rPr>
              <a:t> </a:t>
            </a:r>
            <a:r>
              <a:rPr sz="1300" b="1" spc="180" dirty="0">
                <a:cs typeface="Calibri"/>
              </a:rPr>
              <a:t>t</a:t>
            </a:r>
            <a:r>
              <a:rPr sz="1300" b="1" spc="270" dirty="0">
                <a:cs typeface="Calibri"/>
              </a:rPr>
              <a:t>h</a:t>
            </a:r>
            <a:r>
              <a:rPr sz="1300" b="1" spc="170" dirty="0">
                <a:cs typeface="Calibri"/>
              </a:rPr>
              <a:t>r</a:t>
            </a:r>
            <a:r>
              <a:rPr sz="1300" b="1" spc="270" dirty="0">
                <a:cs typeface="Calibri"/>
              </a:rPr>
              <a:t>ou</a:t>
            </a:r>
            <a:r>
              <a:rPr sz="1300" b="1" spc="229" dirty="0">
                <a:cs typeface="Calibri"/>
              </a:rPr>
              <a:t>g</a:t>
            </a:r>
            <a:r>
              <a:rPr sz="1300" b="1" spc="270" dirty="0">
                <a:cs typeface="Calibri"/>
              </a:rPr>
              <a:t>h</a:t>
            </a:r>
            <a:r>
              <a:rPr sz="1300" b="1" spc="110" dirty="0">
                <a:cs typeface="Calibri"/>
              </a:rPr>
              <a:t> </a:t>
            </a:r>
            <a:r>
              <a:rPr sz="1300" b="1" spc="165" dirty="0">
                <a:cs typeface="Calibri"/>
              </a:rPr>
              <a:t>t</a:t>
            </a:r>
            <a:r>
              <a:rPr sz="1300" b="1" spc="260" dirty="0">
                <a:cs typeface="Calibri"/>
              </a:rPr>
              <a:t>he</a:t>
            </a:r>
            <a:r>
              <a:rPr sz="1300" b="1" spc="110" dirty="0">
                <a:cs typeface="Calibri"/>
              </a:rPr>
              <a:t> </a:t>
            </a:r>
            <a:r>
              <a:rPr sz="1300" b="1" spc="270" dirty="0">
                <a:cs typeface="Calibri"/>
              </a:rPr>
              <a:t>u</a:t>
            </a:r>
            <a:r>
              <a:rPr sz="1300" b="1" spc="185" dirty="0">
                <a:cs typeface="Calibri"/>
              </a:rPr>
              <a:t>s</a:t>
            </a:r>
            <a:r>
              <a:rPr sz="1300" b="1" spc="254" dirty="0">
                <a:cs typeface="Calibri"/>
              </a:rPr>
              <a:t>e</a:t>
            </a:r>
            <a:r>
              <a:rPr sz="1300" b="1" spc="110" dirty="0">
                <a:cs typeface="Calibri"/>
              </a:rPr>
              <a:t> </a:t>
            </a:r>
            <a:r>
              <a:rPr sz="1300" b="1" spc="215" dirty="0">
                <a:cs typeface="Calibri"/>
              </a:rPr>
              <a:t>of</a:t>
            </a:r>
            <a:r>
              <a:rPr sz="1300" b="1" spc="105" dirty="0">
                <a:cs typeface="Calibri"/>
              </a:rPr>
              <a:t> </a:t>
            </a:r>
            <a:r>
              <a:rPr sz="1300" b="1" spc="120" dirty="0">
                <a:cs typeface="Calibri"/>
              </a:rPr>
              <a:t>i</a:t>
            </a:r>
            <a:r>
              <a:rPr sz="1300" b="1" spc="254" dirty="0">
                <a:cs typeface="Calibri"/>
              </a:rPr>
              <a:t>n</a:t>
            </a:r>
            <a:r>
              <a:rPr sz="1300" b="1" spc="200" dirty="0">
                <a:cs typeface="Calibri"/>
              </a:rPr>
              <a:t>clu</a:t>
            </a:r>
            <a:r>
              <a:rPr sz="1300" b="1" spc="185" dirty="0">
                <a:cs typeface="Calibri"/>
              </a:rPr>
              <a:t>s</a:t>
            </a:r>
            <a:r>
              <a:rPr sz="1300" b="1" spc="120" dirty="0">
                <a:cs typeface="Calibri"/>
              </a:rPr>
              <a:t>i</a:t>
            </a:r>
            <a:r>
              <a:rPr sz="1300" b="1" spc="225" dirty="0">
                <a:cs typeface="Calibri"/>
              </a:rPr>
              <a:t>v</a:t>
            </a:r>
            <a:r>
              <a:rPr sz="1300" b="1" spc="254" dirty="0">
                <a:cs typeface="Calibri"/>
              </a:rPr>
              <a:t>e</a:t>
            </a:r>
            <a:r>
              <a:rPr sz="1300" b="1" spc="110" dirty="0">
                <a:cs typeface="Calibri"/>
              </a:rPr>
              <a:t> </a:t>
            </a:r>
            <a:r>
              <a:rPr sz="1300" b="1" spc="270" dirty="0">
                <a:cs typeface="Calibri"/>
              </a:rPr>
              <a:t>p</a:t>
            </a:r>
            <a:r>
              <a:rPr sz="1300" b="1" spc="170" dirty="0">
                <a:cs typeface="Calibri"/>
              </a:rPr>
              <a:t>r</a:t>
            </a:r>
            <a:r>
              <a:rPr sz="1300" b="1" spc="229" dirty="0">
                <a:cs typeface="Calibri"/>
              </a:rPr>
              <a:t>ac</a:t>
            </a:r>
            <a:r>
              <a:rPr sz="1300" b="1" spc="165" dirty="0">
                <a:cs typeface="Calibri"/>
              </a:rPr>
              <a:t>tic</a:t>
            </a:r>
            <a:r>
              <a:rPr sz="1300" b="1" spc="240" dirty="0">
                <a:cs typeface="Calibri"/>
              </a:rPr>
              <a:t>e</a:t>
            </a:r>
            <a:r>
              <a:rPr sz="1300" b="1" spc="204" dirty="0">
                <a:cs typeface="Calibri"/>
              </a:rPr>
              <a:t>s</a:t>
            </a:r>
            <a:r>
              <a:rPr sz="1300" b="1" spc="130" dirty="0">
                <a:cs typeface="Calibri"/>
              </a:rPr>
              <a:t>,</a:t>
            </a:r>
            <a:r>
              <a:rPr sz="1300" b="1" spc="105" dirty="0">
                <a:cs typeface="Calibri"/>
              </a:rPr>
              <a:t> </a:t>
            </a:r>
            <a:r>
              <a:rPr sz="1300" b="1" spc="250" dirty="0">
                <a:cs typeface="Calibri"/>
              </a:rPr>
              <a:t>a</a:t>
            </a:r>
            <a:r>
              <a:rPr sz="1300" b="1" spc="254" dirty="0">
                <a:cs typeface="Calibri"/>
              </a:rPr>
              <a:t>n</a:t>
            </a:r>
            <a:r>
              <a:rPr sz="1300" b="1" spc="270" dirty="0">
                <a:cs typeface="Calibri"/>
              </a:rPr>
              <a:t>d</a:t>
            </a:r>
            <a:endParaRPr sz="13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Calibri"/>
              <a:buAutoNum type="alphaLcParenBoth"/>
            </a:pPr>
            <a:endParaRPr sz="1350" dirty="0">
              <a:cs typeface="Times New Roman"/>
            </a:endParaRPr>
          </a:p>
          <a:p>
            <a:pPr marL="12700" marR="421005">
              <a:lnSpc>
                <a:spcPct val="100899"/>
              </a:lnSpc>
              <a:buFont typeface="Calibri"/>
              <a:buAutoNum type="alphaLcParenBoth"/>
              <a:tabLst>
                <a:tab pos="330200" algn="l"/>
              </a:tabLst>
            </a:pPr>
            <a:r>
              <a:rPr sz="1300" b="1" spc="270" dirty="0">
                <a:cs typeface="Calibri"/>
              </a:rPr>
              <a:t>Coun</a:t>
            </a:r>
            <a:r>
              <a:rPr sz="1300" b="1" spc="165" dirty="0">
                <a:cs typeface="Calibri"/>
              </a:rPr>
              <a:t>t</a:t>
            </a:r>
            <a:r>
              <a:rPr sz="1300" b="1" spc="185" dirty="0">
                <a:cs typeface="Calibri"/>
              </a:rPr>
              <a:t>r</a:t>
            </a:r>
            <a:r>
              <a:rPr sz="1300" b="1" spc="120" dirty="0">
                <a:cs typeface="Calibri"/>
              </a:rPr>
              <a:t>i</a:t>
            </a:r>
            <a:r>
              <a:rPr sz="1300" b="1" spc="240" dirty="0">
                <a:cs typeface="Calibri"/>
              </a:rPr>
              <a:t>e</a:t>
            </a:r>
            <a:r>
              <a:rPr sz="1300" b="1" spc="204" dirty="0">
                <a:cs typeface="Calibri"/>
              </a:rPr>
              <a:t>s</a:t>
            </a:r>
            <a:r>
              <a:rPr sz="1300" b="1" spc="114" dirty="0">
                <a:cs typeface="Calibri"/>
              </a:rPr>
              <a:t>'</a:t>
            </a:r>
            <a:r>
              <a:rPr sz="1300" b="1" spc="100" dirty="0">
                <a:cs typeface="Calibri"/>
              </a:rPr>
              <a:t> </a:t>
            </a:r>
            <a:r>
              <a:rPr sz="1300" b="1" spc="185" dirty="0">
                <a:cs typeface="Calibri"/>
              </a:rPr>
              <a:t>r</a:t>
            </a:r>
            <a:r>
              <a:rPr sz="1300" b="1" spc="254" dirty="0">
                <a:cs typeface="Calibri"/>
              </a:rPr>
              <a:t>e</a:t>
            </a:r>
            <a:r>
              <a:rPr sz="1300" b="1" spc="235" dirty="0">
                <a:cs typeface="Calibri"/>
              </a:rPr>
              <a:t>a</a:t>
            </a:r>
            <a:r>
              <a:rPr sz="1300" b="1" spc="195" dirty="0">
                <a:cs typeface="Calibri"/>
              </a:rPr>
              <a:t>di</a:t>
            </a:r>
            <a:r>
              <a:rPr sz="1300" b="1" spc="254" dirty="0">
                <a:cs typeface="Calibri"/>
              </a:rPr>
              <a:t>ne</a:t>
            </a:r>
            <a:r>
              <a:rPr sz="1300" b="1" spc="204" dirty="0">
                <a:cs typeface="Calibri"/>
              </a:rPr>
              <a:t>s</a:t>
            </a:r>
            <a:r>
              <a:rPr sz="1300" b="1" spc="200" dirty="0">
                <a:cs typeface="Calibri"/>
              </a:rPr>
              <a:t>s</a:t>
            </a:r>
            <a:r>
              <a:rPr sz="1300" b="1" spc="110" dirty="0">
                <a:cs typeface="Calibri"/>
              </a:rPr>
              <a:t> </a:t>
            </a:r>
            <a:r>
              <a:rPr sz="1300" b="1" spc="235" dirty="0">
                <a:cs typeface="Calibri"/>
              </a:rPr>
              <a:t>a</a:t>
            </a:r>
            <a:r>
              <a:rPr sz="1300" b="1" spc="270" dirty="0">
                <a:cs typeface="Calibri"/>
              </a:rPr>
              <a:t>nd</a:t>
            </a:r>
            <a:r>
              <a:rPr sz="1300" b="1" spc="110" dirty="0">
                <a:cs typeface="Calibri"/>
              </a:rPr>
              <a:t> </a:t>
            </a:r>
            <a:r>
              <a:rPr sz="1300" b="1" spc="254" dirty="0">
                <a:cs typeface="Calibri"/>
              </a:rPr>
              <a:t>p</a:t>
            </a:r>
            <a:r>
              <a:rPr sz="1300" b="1" spc="185" dirty="0">
                <a:cs typeface="Calibri"/>
              </a:rPr>
              <a:t>r</a:t>
            </a:r>
            <a:r>
              <a:rPr sz="1300" b="1" spc="254" dirty="0">
                <a:cs typeface="Calibri"/>
              </a:rPr>
              <a:t>ep</a:t>
            </a:r>
            <a:r>
              <a:rPr sz="1300" b="1" spc="250" dirty="0">
                <a:cs typeface="Calibri"/>
              </a:rPr>
              <a:t>a</a:t>
            </a:r>
            <a:r>
              <a:rPr sz="1300" b="1" spc="185" dirty="0">
                <a:cs typeface="Calibri"/>
              </a:rPr>
              <a:t>r</a:t>
            </a:r>
            <a:r>
              <a:rPr sz="1300" b="1" spc="240" dirty="0">
                <a:cs typeface="Calibri"/>
              </a:rPr>
              <a:t>e</a:t>
            </a:r>
            <a:r>
              <a:rPr sz="1300" b="1" spc="270" dirty="0">
                <a:cs typeface="Calibri"/>
              </a:rPr>
              <a:t>dn</a:t>
            </a:r>
            <a:r>
              <a:rPr sz="1300" b="1" spc="240" dirty="0">
                <a:cs typeface="Calibri"/>
              </a:rPr>
              <a:t>e</a:t>
            </a:r>
            <a:r>
              <a:rPr sz="1300" b="1" spc="185" dirty="0">
                <a:cs typeface="Calibri"/>
              </a:rPr>
              <a:t>s</a:t>
            </a:r>
            <a:r>
              <a:rPr sz="1300" b="1" spc="200" dirty="0">
                <a:cs typeface="Calibri"/>
              </a:rPr>
              <a:t>s</a:t>
            </a:r>
            <a:r>
              <a:rPr sz="1300" b="1" spc="110" dirty="0">
                <a:cs typeface="Calibri"/>
              </a:rPr>
              <a:t> </a:t>
            </a:r>
            <a:r>
              <a:rPr sz="1300" b="1" spc="195" dirty="0">
                <a:cs typeface="Calibri"/>
              </a:rPr>
              <a:t>in</a:t>
            </a:r>
            <a:r>
              <a:rPr sz="1300" b="1" spc="110" dirty="0">
                <a:cs typeface="Calibri"/>
              </a:rPr>
              <a:t> </a:t>
            </a:r>
            <a:r>
              <a:rPr sz="1300" b="1" spc="180" dirty="0">
                <a:cs typeface="Calibri"/>
              </a:rPr>
              <a:t>t</a:t>
            </a:r>
            <a:r>
              <a:rPr sz="1300" b="1" spc="254" dirty="0">
                <a:cs typeface="Calibri"/>
              </a:rPr>
              <a:t>he</a:t>
            </a:r>
            <a:r>
              <a:rPr sz="1300" b="1" spc="105" dirty="0">
                <a:cs typeface="Calibri"/>
              </a:rPr>
              <a:t>i</a:t>
            </a:r>
            <a:r>
              <a:rPr sz="1300" b="1" spc="180" dirty="0">
                <a:cs typeface="Calibri"/>
              </a:rPr>
              <a:t>r</a:t>
            </a:r>
            <a:r>
              <a:rPr sz="1300" b="1" spc="114" dirty="0">
                <a:cs typeface="Calibri"/>
              </a:rPr>
              <a:t> </a:t>
            </a:r>
            <a:r>
              <a:rPr sz="1300" b="1" spc="240" dirty="0">
                <a:cs typeface="Calibri"/>
              </a:rPr>
              <a:t>cap</a:t>
            </a:r>
            <a:r>
              <a:rPr sz="1300" b="1" spc="235" dirty="0">
                <a:cs typeface="Calibri"/>
              </a:rPr>
              <a:t>a</a:t>
            </a:r>
            <a:r>
              <a:rPr sz="1300" b="1" spc="210" dirty="0">
                <a:cs typeface="Calibri"/>
              </a:rPr>
              <a:t>c</a:t>
            </a:r>
            <a:r>
              <a:rPr sz="1300" b="1" spc="105" dirty="0">
                <a:cs typeface="Calibri"/>
              </a:rPr>
              <a:t>i</a:t>
            </a:r>
            <a:r>
              <a:rPr sz="1300" b="1" spc="180" dirty="0">
                <a:cs typeface="Calibri"/>
              </a:rPr>
              <a:t>t</a:t>
            </a:r>
            <a:r>
              <a:rPr sz="1300" b="1" spc="240" dirty="0">
                <a:cs typeface="Calibri"/>
              </a:rPr>
              <a:t>y</a:t>
            </a:r>
            <a:r>
              <a:rPr sz="1300" b="1" spc="100" dirty="0">
                <a:cs typeface="Calibri"/>
              </a:rPr>
              <a:t> </a:t>
            </a:r>
            <a:r>
              <a:rPr sz="1300" b="1" spc="155" dirty="0">
                <a:cs typeface="Calibri"/>
              </a:rPr>
              <a:t>f</a:t>
            </a:r>
            <a:r>
              <a:rPr sz="1300" b="1" spc="225" dirty="0">
                <a:cs typeface="Calibri"/>
              </a:rPr>
              <a:t>or</a:t>
            </a:r>
            <a:r>
              <a:rPr sz="1300" b="1" spc="100" dirty="0">
                <a:cs typeface="Calibri"/>
              </a:rPr>
              <a:t> </a:t>
            </a:r>
            <a:r>
              <a:rPr sz="1300" b="1" spc="405" dirty="0">
                <a:cs typeface="Calibri"/>
              </a:rPr>
              <a:t>m</a:t>
            </a:r>
            <a:r>
              <a:rPr sz="1300" b="1" spc="235" dirty="0">
                <a:cs typeface="Calibri"/>
              </a:rPr>
              <a:t>eanin</a:t>
            </a:r>
            <a:r>
              <a:rPr sz="1300" b="1" spc="229" dirty="0">
                <a:cs typeface="Calibri"/>
              </a:rPr>
              <a:t>g</a:t>
            </a:r>
            <a:r>
              <a:rPr sz="1300" b="1" spc="140" dirty="0">
                <a:cs typeface="Calibri"/>
              </a:rPr>
              <a:t>f</a:t>
            </a:r>
            <a:r>
              <a:rPr sz="1300" b="1" spc="195" dirty="0">
                <a:cs typeface="Calibri"/>
              </a:rPr>
              <a:t>ul</a:t>
            </a:r>
            <a:r>
              <a:rPr sz="1300" b="1" spc="110" dirty="0">
                <a:cs typeface="Calibri"/>
              </a:rPr>
              <a:t> </a:t>
            </a:r>
            <a:r>
              <a:rPr sz="1300" b="1" spc="405" dirty="0">
                <a:cs typeface="Calibri"/>
              </a:rPr>
              <a:t>m</a:t>
            </a:r>
            <a:r>
              <a:rPr sz="1300" b="1" spc="270" dirty="0">
                <a:cs typeface="Calibri"/>
              </a:rPr>
              <a:t>on</a:t>
            </a:r>
            <a:r>
              <a:rPr sz="1300" b="1" spc="105" dirty="0">
                <a:cs typeface="Calibri"/>
              </a:rPr>
              <a:t>i</a:t>
            </a:r>
            <a:r>
              <a:rPr sz="1300" b="1" spc="180" dirty="0">
                <a:cs typeface="Calibri"/>
              </a:rPr>
              <a:t>t</a:t>
            </a:r>
            <a:r>
              <a:rPr sz="1300" b="1" spc="270" dirty="0">
                <a:cs typeface="Calibri"/>
              </a:rPr>
              <a:t>o</a:t>
            </a:r>
            <a:r>
              <a:rPr sz="1300" b="1" spc="170" dirty="0">
                <a:cs typeface="Calibri"/>
              </a:rPr>
              <a:t>r</a:t>
            </a:r>
            <a:r>
              <a:rPr sz="1300" b="1" spc="210" dirty="0">
                <a:cs typeface="Calibri"/>
              </a:rPr>
              <a:t>ing</a:t>
            </a:r>
            <a:r>
              <a:rPr sz="1300" b="1" spc="100" dirty="0">
                <a:cs typeface="Calibri"/>
              </a:rPr>
              <a:t> </a:t>
            </a:r>
            <a:r>
              <a:rPr sz="1300" b="1" spc="250" dirty="0">
                <a:cs typeface="Calibri"/>
              </a:rPr>
              <a:t>a</a:t>
            </a:r>
            <a:r>
              <a:rPr sz="1300" b="1" spc="254" dirty="0">
                <a:cs typeface="Calibri"/>
              </a:rPr>
              <a:t>n</a:t>
            </a:r>
            <a:r>
              <a:rPr sz="1300" b="1" spc="270" dirty="0">
                <a:cs typeface="Calibri"/>
              </a:rPr>
              <a:t>d</a:t>
            </a:r>
            <a:r>
              <a:rPr sz="1300" b="1" spc="110" dirty="0">
                <a:cs typeface="Calibri"/>
              </a:rPr>
              <a:t> </a:t>
            </a:r>
            <a:r>
              <a:rPr sz="1300" b="1" spc="185" dirty="0">
                <a:cs typeface="Calibri"/>
              </a:rPr>
              <a:t>r</a:t>
            </a:r>
            <a:r>
              <a:rPr sz="1300" b="1" spc="254" dirty="0">
                <a:cs typeface="Calibri"/>
              </a:rPr>
              <a:t>epo</a:t>
            </a:r>
            <a:r>
              <a:rPr sz="1300" b="1" spc="185" dirty="0">
                <a:cs typeface="Calibri"/>
              </a:rPr>
              <a:t>r</a:t>
            </a:r>
            <a:r>
              <a:rPr sz="1300" b="1" spc="180" dirty="0">
                <a:cs typeface="Calibri"/>
              </a:rPr>
              <a:t>t</a:t>
            </a:r>
            <a:r>
              <a:rPr sz="1300" b="1" spc="105" dirty="0">
                <a:cs typeface="Calibri"/>
              </a:rPr>
              <a:t>i</a:t>
            </a:r>
            <a:r>
              <a:rPr sz="1300" b="1" spc="254" dirty="0">
                <a:cs typeface="Calibri"/>
              </a:rPr>
              <a:t>ng</a:t>
            </a:r>
            <a:r>
              <a:rPr sz="1300" b="1" spc="100" dirty="0">
                <a:cs typeface="Calibri"/>
              </a:rPr>
              <a:t> </a:t>
            </a:r>
            <a:r>
              <a:rPr sz="1300" b="1" spc="270" dirty="0">
                <a:cs typeface="Calibri"/>
              </a:rPr>
              <a:t>on</a:t>
            </a:r>
            <a:r>
              <a:rPr sz="1300" b="1" spc="110" dirty="0">
                <a:cs typeface="Calibri"/>
              </a:rPr>
              <a:t> </a:t>
            </a:r>
            <a:r>
              <a:rPr sz="1300" b="1" spc="275" dirty="0">
                <a:cs typeface="Calibri"/>
              </a:rPr>
              <a:t>CR</a:t>
            </a:r>
            <a:r>
              <a:rPr sz="1300" b="1" spc="260" dirty="0">
                <a:cs typeface="Calibri"/>
              </a:rPr>
              <a:t>P</a:t>
            </a:r>
            <a:r>
              <a:rPr sz="1300" b="1" spc="315" dirty="0">
                <a:cs typeface="Calibri"/>
              </a:rPr>
              <a:t>D</a:t>
            </a:r>
            <a:r>
              <a:rPr sz="1300" b="1" spc="110" dirty="0">
                <a:cs typeface="Calibri"/>
              </a:rPr>
              <a:t> </a:t>
            </a:r>
            <a:r>
              <a:rPr sz="1300" b="1" spc="235" dirty="0">
                <a:cs typeface="Calibri"/>
              </a:rPr>
              <a:t>a</a:t>
            </a:r>
            <a:r>
              <a:rPr sz="1300" b="1" spc="270" dirty="0">
                <a:cs typeface="Calibri"/>
              </a:rPr>
              <a:t>nd</a:t>
            </a:r>
            <a:r>
              <a:rPr sz="1300" b="1" spc="110" dirty="0">
                <a:cs typeface="Calibri"/>
              </a:rPr>
              <a:t> </a:t>
            </a:r>
            <a:r>
              <a:rPr sz="1300" b="1" spc="210" dirty="0">
                <a:cs typeface="Calibri"/>
              </a:rPr>
              <a:t>S</a:t>
            </a:r>
            <a:r>
              <a:rPr sz="1300" b="1" spc="315" dirty="0">
                <a:cs typeface="Calibri"/>
              </a:rPr>
              <a:t>D</a:t>
            </a:r>
            <a:r>
              <a:rPr sz="1300" b="1" spc="310" dirty="0">
                <a:cs typeface="Calibri"/>
              </a:rPr>
              <a:t>G</a:t>
            </a:r>
            <a:r>
              <a:rPr sz="1300" b="1" spc="200" dirty="0">
                <a:cs typeface="Calibri"/>
              </a:rPr>
              <a:t>s</a:t>
            </a:r>
            <a:r>
              <a:rPr sz="1300" b="1" spc="114" dirty="0">
                <a:cs typeface="Calibri"/>
              </a:rPr>
              <a:t> </a:t>
            </a:r>
            <a:r>
              <a:rPr sz="1300" b="1" u="sng" spc="270" dirty="0">
                <a:cs typeface="Calibri"/>
              </a:rPr>
              <a:t>b</a:t>
            </a:r>
            <a:r>
              <a:rPr sz="1300" b="1" u="sng" spc="229" dirty="0">
                <a:cs typeface="Calibri"/>
              </a:rPr>
              <a:t>y</a:t>
            </a:r>
            <a:r>
              <a:rPr sz="1300" b="1" u="sng" spc="130" dirty="0">
                <a:cs typeface="Calibri"/>
              </a:rPr>
              <a:t>,</a:t>
            </a:r>
            <a:r>
              <a:rPr sz="1300" b="1" u="sng" spc="100" dirty="0">
                <a:cs typeface="Calibri"/>
              </a:rPr>
              <a:t> </a:t>
            </a:r>
            <a:r>
              <a:rPr sz="1300" b="1" u="sng" spc="370" dirty="0">
                <a:cs typeface="Calibri"/>
              </a:rPr>
              <a:t>w</a:t>
            </a:r>
            <a:r>
              <a:rPr sz="1300" b="1" u="sng" spc="120" dirty="0">
                <a:cs typeface="Calibri"/>
              </a:rPr>
              <a:t>i</a:t>
            </a:r>
            <a:r>
              <a:rPr sz="1300" b="1" u="sng" spc="180" dirty="0">
                <a:cs typeface="Calibri"/>
              </a:rPr>
              <a:t>t</a:t>
            </a:r>
            <a:r>
              <a:rPr sz="1300" b="1" u="sng" spc="270" dirty="0">
                <a:cs typeface="Calibri"/>
              </a:rPr>
              <a:t>h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270" dirty="0">
                <a:cs typeface="Calibri"/>
              </a:rPr>
              <a:t>nd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155" dirty="0">
                <a:cs typeface="Calibri"/>
              </a:rPr>
              <a:t>f</a:t>
            </a:r>
            <a:r>
              <a:rPr sz="1300" b="1" u="sng" spc="254" dirty="0">
                <a:cs typeface="Calibri"/>
              </a:rPr>
              <a:t>o</a:t>
            </a:r>
            <a:r>
              <a:rPr sz="1300" b="1" u="sng" spc="180" dirty="0">
                <a:cs typeface="Calibri"/>
              </a:rPr>
              <a:t>r</a:t>
            </a:r>
            <a:r>
              <a:rPr sz="1300" b="1" spc="114" dirty="0">
                <a:cs typeface="Calibri"/>
              </a:rPr>
              <a:t> </a:t>
            </a:r>
            <a:r>
              <a:rPr sz="1300" b="1" spc="265" dirty="0">
                <a:cs typeface="Calibri"/>
              </a:rPr>
              <a:t>peo</a:t>
            </a:r>
            <a:r>
              <a:rPr sz="1300" b="1" spc="254" dirty="0">
                <a:cs typeface="Calibri"/>
              </a:rPr>
              <a:t>p</a:t>
            </a:r>
            <a:r>
              <a:rPr sz="1300" b="1" spc="185" dirty="0">
                <a:cs typeface="Calibri"/>
              </a:rPr>
              <a:t>le</a:t>
            </a:r>
            <a:r>
              <a:rPr sz="1300" b="1" spc="110" dirty="0">
                <a:cs typeface="Calibri"/>
              </a:rPr>
              <a:t> </a:t>
            </a:r>
            <a:r>
              <a:rPr sz="1300" b="1" spc="370" dirty="0">
                <a:cs typeface="Calibri"/>
              </a:rPr>
              <a:t>w</a:t>
            </a:r>
            <a:r>
              <a:rPr sz="1300" b="1" spc="105" dirty="0">
                <a:cs typeface="Calibri"/>
              </a:rPr>
              <a:t>i</a:t>
            </a:r>
            <a:r>
              <a:rPr sz="1300" b="1" spc="180" dirty="0">
                <a:cs typeface="Calibri"/>
              </a:rPr>
              <a:t>t</a:t>
            </a:r>
            <a:r>
              <a:rPr sz="1300" b="1" spc="270" dirty="0">
                <a:cs typeface="Calibri"/>
              </a:rPr>
              <a:t>h</a:t>
            </a:r>
            <a:r>
              <a:rPr sz="1300" b="1" spc="170" dirty="0">
                <a:cs typeface="Calibri"/>
              </a:rPr>
              <a:t> di</a:t>
            </a:r>
            <a:r>
              <a:rPr sz="1300" b="1" spc="185" dirty="0">
                <a:cs typeface="Calibri"/>
              </a:rPr>
              <a:t>s</a:t>
            </a:r>
            <a:r>
              <a:rPr sz="1300" b="1" spc="260" dirty="0">
                <a:cs typeface="Calibri"/>
              </a:rPr>
              <a:t>ab</a:t>
            </a:r>
            <a:r>
              <a:rPr sz="1300" b="1" spc="105" dirty="0">
                <a:cs typeface="Calibri"/>
              </a:rPr>
              <a:t>i</a:t>
            </a:r>
            <a:r>
              <a:rPr sz="1300" b="1" spc="120" dirty="0">
                <a:cs typeface="Calibri"/>
              </a:rPr>
              <a:t>l</a:t>
            </a:r>
            <a:r>
              <a:rPr sz="1300" b="1" spc="105" dirty="0">
                <a:cs typeface="Calibri"/>
              </a:rPr>
              <a:t>i</a:t>
            </a:r>
            <a:r>
              <a:rPr sz="1300" b="1" spc="180" dirty="0">
                <a:cs typeface="Calibri"/>
              </a:rPr>
              <a:t>t</a:t>
            </a:r>
            <a:r>
              <a:rPr sz="1300" b="1" spc="120" dirty="0">
                <a:cs typeface="Calibri"/>
              </a:rPr>
              <a:t>i</a:t>
            </a:r>
            <a:r>
              <a:rPr sz="1300" b="1" spc="240" dirty="0">
                <a:cs typeface="Calibri"/>
              </a:rPr>
              <a:t>e</a:t>
            </a:r>
            <a:r>
              <a:rPr sz="1300" b="1" spc="200" dirty="0">
                <a:cs typeface="Calibri"/>
              </a:rPr>
              <a:t>s</a:t>
            </a:r>
            <a:endParaRPr sz="1300" dirty="0">
              <a:cs typeface="Calibri"/>
            </a:endParaRPr>
          </a:p>
          <a:p>
            <a:pPr>
              <a:lnSpc>
                <a:spcPct val="100000"/>
              </a:lnSpc>
            </a:pPr>
            <a:endParaRPr sz="800" dirty="0"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300" b="1" spc="250" dirty="0">
                <a:cs typeface="Calibri"/>
              </a:rPr>
              <a:t>Rec</a:t>
            </a:r>
            <a:r>
              <a:rPr sz="1300" b="1" spc="360" dirty="0">
                <a:cs typeface="Calibri"/>
              </a:rPr>
              <a:t>omm</a:t>
            </a:r>
            <a:r>
              <a:rPr sz="1300" b="1" spc="240" dirty="0">
                <a:cs typeface="Calibri"/>
              </a:rPr>
              <a:t>e</a:t>
            </a:r>
            <a:r>
              <a:rPr sz="1300" b="1" spc="270" dirty="0">
                <a:cs typeface="Calibri"/>
              </a:rPr>
              <a:t>n</a:t>
            </a:r>
            <a:r>
              <a:rPr sz="1300" b="1" spc="254" dirty="0">
                <a:cs typeface="Calibri"/>
              </a:rPr>
              <a:t>d</a:t>
            </a:r>
            <a:r>
              <a:rPr sz="1300" b="1" spc="250" dirty="0">
                <a:cs typeface="Calibri"/>
              </a:rPr>
              <a:t>a</a:t>
            </a:r>
            <a:r>
              <a:rPr sz="1300" b="1" spc="165" dirty="0">
                <a:cs typeface="Calibri"/>
              </a:rPr>
              <a:t>t</a:t>
            </a:r>
            <a:r>
              <a:rPr sz="1300" b="1" spc="195" dirty="0">
                <a:cs typeface="Calibri"/>
              </a:rPr>
              <a:t>io</a:t>
            </a:r>
            <a:r>
              <a:rPr sz="1300" b="1" spc="254" dirty="0">
                <a:cs typeface="Calibri"/>
              </a:rPr>
              <a:t>n</a:t>
            </a:r>
            <a:r>
              <a:rPr sz="1300" b="1" spc="204" dirty="0">
                <a:cs typeface="Calibri"/>
              </a:rPr>
              <a:t>s</a:t>
            </a:r>
            <a:r>
              <a:rPr sz="1300" b="1" spc="140" dirty="0">
                <a:cs typeface="Calibri"/>
              </a:rPr>
              <a:t>:</a:t>
            </a:r>
            <a:endParaRPr sz="1300" dirty="0">
              <a:cs typeface="Calibri"/>
            </a:endParaRPr>
          </a:p>
          <a:p>
            <a:pPr marL="12700" marR="35560">
              <a:lnSpc>
                <a:spcPct val="116500"/>
              </a:lnSpc>
              <a:spcBef>
                <a:spcPts val="905"/>
              </a:spcBef>
            </a:pPr>
            <a:r>
              <a:rPr sz="1300" b="1" i="1" spc="285" dirty="0">
                <a:cs typeface="Calibri"/>
              </a:rPr>
              <a:t>R</a:t>
            </a:r>
            <a:r>
              <a:rPr sz="1300" b="1" i="1" spc="235" dirty="0">
                <a:cs typeface="Calibri"/>
              </a:rPr>
              <a:t>e</a:t>
            </a:r>
            <a:r>
              <a:rPr sz="1300" b="1" i="1" spc="200" dirty="0">
                <a:cs typeface="Calibri"/>
              </a:rPr>
              <a:t>c</a:t>
            </a:r>
            <a:r>
              <a:rPr sz="1300" b="1" i="1" spc="265" dirty="0">
                <a:cs typeface="Calibri"/>
              </a:rPr>
              <a:t>o</a:t>
            </a:r>
            <a:r>
              <a:rPr sz="1300" b="1" i="1" spc="400" dirty="0">
                <a:cs typeface="Calibri"/>
              </a:rPr>
              <a:t>mm</a:t>
            </a:r>
            <a:r>
              <a:rPr sz="1300" b="1" i="1" spc="235" dirty="0">
                <a:cs typeface="Calibri"/>
              </a:rPr>
              <a:t>e</a:t>
            </a:r>
            <a:r>
              <a:rPr sz="1300" b="1" i="1" spc="265" dirty="0">
                <a:cs typeface="Calibri"/>
              </a:rPr>
              <a:t>n</a:t>
            </a:r>
            <a:r>
              <a:rPr sz="1300" b="1" i="1" spc="250" dirty="0">
                <a:cs typeface="Calibri"/>
              </a:rPr>
              <a:t>d</a:t>
            </a:r>
            <a:r>
              <a:rPr sz="1300" b="1" i="1" spc="265" dirty="0">
                <a:cs typeface="Calibri"/>
              </a:rPr>
              <a:t>a</a:t>
            </a:r>
            <a:r>
              <a:rPr sz="1300" b="1" i="1" spc="165" dirty="0">
                <a:cs typeface="Calibri"/>
              </a:rPr>
              <a:t>t</a:t>
            </a:r>
            <a:r>
              <a:rPr sz="1300" b="1" i="1" spc="120" dirty="0">
                <a:cs typeface="Calibri"/>
              </a:rPr>
              <a:t>i</a:t>
            </a:r>
            <a:r>
              <a:rPr sz="1300" b="1" i="1" spc="250" dirty="0">
                <a:cs typeface="Calibri"/>
              </a:rPr>
              <a:t>o</a:t>
            </a:r>
            <a:r>
              <a:rPr sz="1300" b="1" i="1" spc="265" dirty="0">
                <a:cs typeface="Calibri"/>
              </a:rPr>
              <a:t>n</a:t>
            </a:r>
            <a:r>
              <a:rPr sz="1300" b="1" i="1" spc="110" dirty="0">
                <a:cs typeface="Calibri"/>
              </a:rPr>
              <a:t> </a:t>
            </a:r>
            <a:r>
              <a:rPr sz="1300" b="1" i="1" spc="245" dirty="0">
                <a:cs typeface="Calibri"/>
              </a:rPr>
              <a:t>#1</a:t>
            </a:r>
            <a:r>
              <a:rPr sz="1300" spc="125" dirty="0">
                <a:cs typeface="Calibri"/>
              </a:rPr>
              <a:t>.</a:t>
            </a:r>
            <a:r>
              <a:rPr sz="1300" spc="114" dirty="0">
                <a:cs typeface="Calibri"/>
              </a:rPr>
              <a:t> </a:t>
            </a:r>
            <a:r>
              <a:rPr sz="1300" b="1" u="sng" spc="185" dirty="0">
                <a:cs typeface="Calibri"/>
              </a:rPr>
              <a:t>Id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165" dirty="0">
                <a:cs typeface="Calibri"/>
              </a:rPr>
              <a:t>ify</a:t>
            </a:r>
            <a:r>
              <a:rPr sz="1300" b="1" u="sng" spc="100" dirty="0">
                <a:cs typeface="Calibri"/>
              </a:rPr>
              <a:t> 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254" dirty="0">
                <a:cs typeface="Calibri"/>
              </a:rPr>
              <a:t>nd</a:t>
            </a:r>
            <a:r>
              <a:rPr sz="1300" b="1" u="sng" spc="114" dirty="0">
                <a:cs typeface="Calibri"/>
              </a:rPr>
              <a:t> </a:t>
            </a:r>
            <a:r>
              <a:rPr sz="1300" b="1" u="sng" spc="254" dirty="0">
                <a:cs typeface="Calibri"/>
              </a:rPr>
              <a:t>bu</a:t>
            </a:r>
            <a:r>
              <a:rPr sz="1300" b="1" u="sng" spc="165" dirty="0">
                <a:cs typeface="Calibri"/>
              </a:rPr>
              <a:t>ild</a:t>
            </a:r>
            <a:r>
              <a:rPr sz="1300" b="1" u="sng" spc="90" dirty="0">
                <a:cs typeface="Calibri"/>
              </a:rPr>
              <a:t> </a:t>
            </a:r>
            <a:r>
              <a:rPr sz="1300" b="1" u="sng" spc="280" dirty="0">
                <a:cs typeface="Calibri"/>
              </a:rPr>
              <a:t>o</a:t>
            </a:r>
            <a:r>
              <a:rPr sz="1300" b="1" u="sng" spc="265" dirty="0">
                <a:cs typeface="Calibri"/>
              </a:rPr>
              <a:t>n</a:t>
            </a:r>
            <a:r>
              <a:rPr sz="1300" b="1" u="sng" spc="90" dirty="0">
                <a:cs typeface="Calibri"/>
              </a:rPr>
              <a:t> </a:t>
            </a:r>
            <a:r>
              <a:rPr sz="1300" b="1" u="sng" spc="365" dirty="0">
                <a:cs typeface="Calibri"/>
              </a:rPr>
              <a:t>w</a:t>
            </a:r>
            <a:r>
              <a:rPr sz="1300" b="1" u="sng" spc="220" dirty="0">
                <a:cs typeface="Calibri"/>
              </a:rPr>
              <a:t>or</a:t>
            </a:r>
            <a:r>
              <a:rPr sz="1300" b="1" u="sng" spc="225" dirty="0">
                <a:cs typeface="Calibri"/>
              </a:rPr>
              <a:t>k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240" dirty="0">
                <a:cs typeface="Calibri"/>
              </a:rPr>
              <a:t>ng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395" dirty="0">
                <a:cs typeface="Calibri"/>
              </a:rPr>
              <a:t>m</a:t>
            </a:r>
            <a:r>
              <a:rPr sz="1300" b="1" u="sng" spc="265" dirty="0">
                <a:cs typeface="Calibri"/>
              </a:rPr>
              <a:t>o</a:t>
            </a:r>
            <a:r>
              <a:rPr sz="1300" b="1" u="sng" spc="254" dirty="0">
                <a:cs typeface="Calibri"/>
              </a:rPr>
              <a:t>d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155" dirty="0">
                <a:cs typeface="Calibri"/>
              </a:rPr>
              <a:t>ls</a:t>
            </a:r>
            <a:r>
              <a:rPr sz="1300" b="1" u="sng" spc="170" dirty="0">
                <a:cs typeface="Calibri"/>
              </a:rPr>
              <a:t> a</a:t>
            </a:r>
            <a:r>
              <a:rPr sz="1300" b="1" u="sng" spc="204" dirty="0">
                <a:cs typeface="Calibri"/>
              </a:rPr>
              <a:t>nd </a:t>
            </a:r>
            <a:r>
              <a:rPr sz="1300" b="1" u="sng" spc="165" dirty="0">
                <a:cs typeface="Calibri"/>
              </a:rPr>
              <a:t>fr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395" dirty="0">
                <a:cs typeface="Calibri"/>
              </a:rPr>
              <a:t>m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365" dirty="0">
                <a:cs typeface="Calibri"/>
              </a:rPr>
              <a:t>w</a:t>
            </a:r>
            <a:r>
              <a:rPr sz="1300" b="1" u="sng" spc="220" dirty="0">
                <a:cs typeface="Calibri"/>
              </a:rPr>
              <a:t>or</a:t>
            </a:r>
            <a:r>
              <a:rPr sz="1300" b="1" u="sng" spc="210" dirty="0">
                <a:cs typeface="Calibri"/>
              </a:rPr>
              <a:t>k</a:t>
            </a:r>
            <a:r>
              <a:rPr sz="1300" b="1" u="sng" spc="195" dirty="0">
                <a:cs typeface="Calibri"/>
              </a:rPr>
              <a:t>s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195" dirty="0">
                <a:cs typeface="Calibri"/>
              </a:rPr>
              <a:t>for</a:t>
            </a:r>
            <a:r>
              <a:rPr sz="1300" b="1" spc="110" dirty="0">
                <a:cs typeface="Calibri"/>
              </a:rPr>
              <a:t> </a:t>
            </a:r>
            <a:r>
              <a:rPr sz="1300" b="1" u="sng" spc="260" dirty="0">
                <a:cs typeface="Calibri"/>
              </a:rPr>
              <a:t>C</a:t>
            </a:r>
            <a:r>
              <a:rPr sz="1300" b="1" u="sng" spc="280" dirty="0">
                <a:cs typeface="Calibri"/>
              </a:rPr>
              <a:t>R</a:t>
            </a:r>
            <a:r>
              <a:rPr sz="1300" b="1" u="sng" spc="275" dirty="0">
                <a:cs typeface="Calibri"/>
              </a:rPr>
              <a:t>PD</a:t>
            </a:r>
            <a:r>
              <a:rPr sz="1300" b="1" u="sng" spc="170" dirty="0">
                <a:cs typeface="Calibri"/>
              </a:rPr>
              <a:t> a</a:t>
            </a:r>
            <a:r>
              <a:rPr sz="1300" b="1" u="sng" spc="204" dirty="0">
                <a:cs typeface="Calibri"/>
              </a:rPr>
              <a:t>nd </a:t>
            </a:r>
            <a:r>
              <a:rPr sz="1300" b="1" u="sng" spc="250" dirty="0">
                <a:cs typeface="Calibri"/>
              </a:rPr>
              <a:t>203</a:t>
            </a:r>
            <a:r>
              <a:rPr sz="1300" b="1" u="sng" spc="220" dirty="0">
                <a:cs typeface="Calibri"/>
              </a:rPr>
              <a:t>0 A</a:t>
            </a:r>
            <a:r>
              <a:rPr sz="1300" b="1" u="sng" spc="240" dirty="0">
                <a:cs typeface="Calibri"/>
              </a:rPr>
              <a:t>ge</a:t>
            </a:r>
            <a:r>
              <a:rPr sz="1300" b="1" u="sng" spc="270" dirty="0">
                <a:cs typeface="Calibri"/>
              </a:rPr>
              <a:t>n</a:t>
            </a:r>
            <a:r>
              <a:rPr sz="1300" b="1" u="sng" spc="240" dirty="0">
                <a:cs typeface="Calibri"/>
              </a:rPr>
              <a:t>da</a:t>
            </a:r>
            <a:r>
              <a:rPr sz="1300" b="1" u="sng" spc="110" dirty="0">
                <a:cs typeface="Calibri"/>
              </a:rPr>
              <a:t> 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200" dirty="0">
                <a:cs typeface="Calibri"/>
              </a:rPr>
              <a:t>at</a:t>
            </a:r>
            <a:r>
              <a:rPr sz="1300" b="1" u="sng" spc="190" dirty="0">
                <a:cs typeface="Calibri"/>
              </a:rPr>
              <a:t>io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114" dirty="0">
                <a:cs typeface="Calibri"/>
              </a:rPr>
              <a:t>l</a:t>
            </a:r>
            <a:r>
              <a:rPr sz="1300" b="1" u="sng" spc="100" dirty="0">
                <a:cs typeface="Calibri"/>
              </a:rPr>
              <a:t> 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365" dirty="0">
                <a:cs typeface="Calibri"/>
              </a:rPr>
              <a:t>w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175" dirty="0">
                <a:cs typeface="Calibri"/>
              </a:rPr>
              <a:t>r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180" dirty="0">
                <a:cs typeface="Calibri"/>
              </a:rPr>
              <a:t>s</a:t>
            </a:r>
            <a:r>
              <a:rPr sz="1300" b="1" u="sng" spc="195" dirty="0">
                <a:cs typeface="Calibri"/>
              </a:rPr>
              <a:t>s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200" dirty="0">
                <a:cs typeface="Calibri"/>
              </a:rPr>
              <a:t>c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325" dirty="0">
                <a:cs typeface="Calibri"/>
              </a:rPr>
              <a:t>mp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229" dirty="0">
                <a:cs typeface="Calibri"/>
              </a:rPr>
              <a:t>g</a:t>
            </a:r>
            <a:r>
              <a:rPr sz="1300" b="1" u="sng" spc="220" dirty="0">
                <a:cs typeface="Calibri"/>
              </a:rPr>
              <a:t>ns</a:t>
            </a:r>
            <a:r>
              <a:rPr sz="1300" b="1" u="sng" spc="110" dirty="0">
                <a:cs typeface="Calibri"/>
              </a:rPr>
              <a:t> 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254" dirty="0">
                <a:cs typeface="Calibri"/>
              </a:rPr>
              <a:t>nd</a:t>
            </a:r>
            <a:r>
              <a:rPr sz="1300" b="1" u="sng" spc="114" dirty="0">
                <a:cs typeface="Calibri"/>
              </a:rPr>
              <a:t> </a:t>
            </a:r>
            <a:r>
              <a:rPr sz="1300" b="1" u="sng" spc="325" dirty="0">
                <a:cs typeface="Calibri"/>
              </a:rPr>
              <a:t>mu</a:t>
            </a:r>
            <a:r>
              <a:rPr sz="1300" b="1" u="sng" spc="125" dirty="0">
                <a:cs typeface="Calibri"/>
              </a:rPr>
              <a:t>l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125" dirty="0">
                <a:cs typeface="Calibri"/>
              </a:rPr>
              <a:t>i</a:t>
            </a:r>
            <a:r>
              <a:rPr sz="1300" b="1" u="sng" spc="175" dirty="0">
                <a:cs typeface="Calibri"/>
              </a:rPr>
              <a:t>-s</a:t>
            </a:r>
            <a:r>
              <a:rPr sz="1300" b="1" u="sng" spc="215" dirty="0">
                <a:cs typeface="Calibri"/>
              </a:rPr>
              <a:t>take</a:t>
            </a:r>
            <a:r>
              <a:rPr sz="1300" b="1" u="sng" spc="254" dirty="0">
                <a:cs typeface="Calibri"/>
              </a:rPr>
              <a:t>h</a:t>
            </a:r>
            <a:r>
              <a:rPr sz="1300" b="1" u="sng" spc="190" dirty="0">
                <a:cs typeface="Calibri"/>
              </a:rPr>
              <a:t>ol</a:t>
            </a:r>
            <a:r>
              <a:rPr sz="1300" b="1" u="sng" spc="254" dirty="0">
                <a:cs typeface="Calibri"/>
              </a:rPr>
              <a:t>d</a:t>
            </a:r>
            <a:r>
              <a:rPr sz="1300" b="1" u="sng" spc="204" dirty="0">
                <a:cs typeface="Calibri"/>
              </a:rPr>
              <a:t>er</a:t>
            </a:r>
            <a:r>
              <a:rPr sz="1300" b="1" spc="105" dirty="0">
                <a:cs typeface="Calibri"/>
              </a:rPr>
              <a:t> 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210" dirty="0">
                <a:cs typeface="Calibri"/>
              </a:rPr>
              <a:t>volv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395" dirty="0">
                <a:cs typeface="Calibri"/>
              </a:rPr>
              <a:t>m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125" dirty="0">
                <a:cs typeface="Calibri"/>
              </a:rPr>
              <a:t>,</a:t>
            </a:r>
            <a:r>
              <a:rPr sz="1300" b="1" u="sng" spc="95" dirty="0">
                <a:cs typeface="Calibri"/>
              </a:rPr>
              <a:t> 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225" dirty="0">
                <a:cs typeface="Calibri"/>
              </a:rPr>
              <a:t>nd bu</a:t>
            </a:r>
            <a:r>
              <a:rPr sz="1300" b="1" u="sng" spc="125" dirty="0">
                <a:cs typeface="Calibri"/>
              </a:rPr>
              <a:t>i</a:t>
            </a:r>
            <a:r>
              <a:rPr sz="1300" b="1" u="sng" spc="190" dirty="0">
                <a:cs typeface="Calibri"/>
              </a:rPr>
              <a:t>ld</a:t>
            </a:r>
            <a:r>
              <a:rPr sz="1300" b="1" u="sng" spc="90" dirty="0">
                <a:cs typeface="Calibri"/>
              </a:rPr>
              <a:t> </a:t>
            </a:r>
            <a:r>
              <a:rPr sz="1300" b="1" u="sng" spc="265" dirty="0">
                <a:cs typeface="Calibri"/>
              </a:rPr>
              <a:t>on</a:t>
            </a:r>
            <a:r>
              <a:rPr sz="1300" b="1" u="sng" spc="90" dirty="0">
                <a:cs typeface="Calibri"/>
              </a:rPr>
              <a:t> 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254" dirty="0">
                <a:cs typeface="Calibri"/>
              </a:rPr>
              <a:t>h</a:t>
            </a:r>
            <a:r>
              <a:rPr sz="1300" b="1" u="sng" spc="235" dirty="0">
                <a:cs typeface="Calibri"/>
              </a:rPr>
              <a:t>ose</a:t>
            </a:r>
            <a:r>
              <a:rPr sz="1300" b="1" u="sng" spc="95" dirty="0">
                <a:cs typeface="Calibri"/>
              </a:rPr>
              <a:t> 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150" dirty="0">
                <a:cs typeface="Calibri"/>
              </a:rPr>
              <a:t>ff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200" dirty="0">
                <a:cs typeface="Calibri"/>
              </a:rPr>
              <a:t>c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195" dirty="0">
                <a:cs typeface="Calibri"/>
              </a:rPr>
              <a:t>ive</a:t>
            </a:r>
            <a:r>
              <a:rPr sz="1300" b="1" u="sng" spc="95" dirty="0">
                <a:cs typeface="Calibri"/>
              </a:rPr>
              <a:t> </a:t>
            </a:r>
            <a:r>
              <a:rPr sz="1300" b="1" u="sng" spc="254" dirty="0">
                <a:cs typeface="Calibri"/>
              </a:rPr>
              <a:t>p</a:t>
            </a:r>
            <a:r>
              <a:rPr sz="1300" b="1" u="sng" spc="175" dirty="0">
                <a:cs typeface="Calibri"/>
              </a:rPr>
              <a:t>r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200" dirty="0">
                <a:cs typeface="Calibri"/>
              </a:rPr>
              <a:t>c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200" dirty="0">
                <a:cs typeface="Calibri"/>
              </a:rPr>
              <a:t>c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160" dirty="0">
                <a:cs typeface="Calibri"/>
              </a:rPr>
              <a:t>s.</a:t>
            </a:r>
            <a:endParaRPr sz="1300" b="1" dirty="0">
              <a:cs typeface="Calibri"/>
            </a:endParaRPr>
          </a:p>
          <a:p>
            <a:pPr marL="12700" marR="5080">
              <a:lnSpc>
                <a:spcPct val="116500"/>
              </a:lnSpc>
              <a:spcBef>
                <a:spcPts val="920"/>
              </a:spcBef>
            </a:pPr>
            <a:r>
              <a:rPr sz="1300" b="1" i="1" spc="285" dirty="0">
                <a:cs typeface="Calibri"/>
              </a:rPr>
              <a:t>R</a:t>
            </a:r>
            <a:r>
              <a:rPr sz="1300" b="1" i="1" spc="235" dirty="0">
                <a:cs typeface="Calibri"/>
              </a:rPr>
              <a:t>e</a:t>
            </a:r>
            <a:r>
              <a:rPr sz="1300" b="1" i="1" spc="200" dirty="0">
                <a:cs typeface="Calibri"/>
              </a:rPr>
              <a:t>c</a:t>
            </a:r>
            <a:r>
              <a:rPr sz="1300" b="1" i="1" spc="265" dirty="0">
                <a:cs typeface="Calibri"/>
              </a:rPr>
              <a:t>o</a:t>
            </a:r>
            <a:r>
              <a:rPr sz="1300" b="1" i="1" spc="400" dirty="0">
                <a:cs typeface="Calibri"/>
              </a:rPr>
              <a:t>mm</a:t>
            </a:r>
            <a:r>
              <a:rPr sz="1300" b="1" i="1" spc="235" dirty="0">
                <a:cs typeface="Calibri"/>
              </a:rPr>
              <a:t>e</a:t>
            </a:r>
            <a:r>
              <a:rPr sz="1300" b="1" i="1" spc="265" dirty="0">
                <a:cs typeface="Calibri"/>
              </a:rPr>
              <a:t>n</a:t>
            </a:r>
            <a:r>
              <a:rPr sz="1300" b="1" i="1" spc="250" dirty="0">
                <a:cs typeface="Calibri"/>
              </a:rPr>
              <a:t>d</a:t>
            </a:r>
            <a:r>
              <a:rPr sz="1300" b="1" i="1" spc="265" dirty="0">
                <a:cs typeface="Calibri"/>
              </a:rPr>
              <a:t>a</a:t>
            </a:r>
            <a:r>
              <a:rPr sz="1300" b="1" i="1" spc="165" dirty="0">
                <a:cs typeface="Calibri"/>
              </a:rPr>
              <a:t>t</a:t>
            </a:r>
            <a:r>
              <a:rPr sz="1300" b="1" i="1" spc="120" dirty="0">
                <a:cs typeface="Calibri"/>
              </a:rPr>
              <a:t>i</a:t>
            </a:r>
            <a:r>
              <a:rPr sz="1300" b="1" i="1" spc="250" dirty="0">
                <a:cs typeface="Calibri"/>
              </a:rPr>
              <a:t>o</a:t>
            </a:r>
            <a:r>
              <a:rPr sz="1300" b="1" i="1" spc="265" dirty="0">
                <a:cs typeface="Calibri"/>
              </a:rPr>
              <a:t>n</a:t>
            </a:r>
            <a:r>
              <a:rPr sz="1300" b="1" i="1" spc="110" dirty="0">
                <a:cs typeface="Calibri"/>
              </a:rPr>
              <a:t> </a:t>
            </a:r>
            <a:r>
              <a:rPr sz="1300" b="1" i="1" spc="245" dirty="0">
                <a:cs typeface="Calibri"/>
              </a:rPr>
              <a:t>#2</a:t>
            </a:r>
            <a:r>
              <a:rPr sz="1300" spc="125" dirty="0">
                <a:cs typeface="Calibri"/>
              </a:rPr>
              <a:t>.</a:t>
            </a:r>
            <a:r>
              <a:rPr sz="1300" spc="114" dirty="0">
                <a:cs typeface="Calibri"/>
              </a:rPr>
              <a:t> </a:t>
            </a:r>
            <a:r>
              <a:rPr sz="1300" b="1" u="sng" spc="310" dirty="0">
                <a:cs typeface="Calibri"/>
              </a:rPr>
              <a:t>D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225" dirty="0">
                <a:cs typeface="Calibri"/>
              </a:rPr>
              <a:t>v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215" dirty="0">
                <a:cs typeface="Calibri"/>
              </a:rPr>
              <a:t>lop</a:t>
            </a:r>
            <a:r>
              <a:rPr sz="1300" b="1" u="sng" spc="90" dirty="0">
                <a:cs typeface="Calibri"/>
              </a:rPr>
              <a:t> 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204" dirty="0">
                <a:cs typeface="Calibri"/>
              </a:rPr>
              <a:t>nd 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180" dirty="0">
                <a:cs typeface="Calibri"/>
              </a:rPr>
              <a:t>ct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204" dirty="0">
                <a:cs typeface="Calibri"/>
              </a:rPr>
              <a:t>s</a:t>
            </a:r>
            <a:r>
              <a:rPr sz="1300" b="1" u="sng" spc="210" dirty="0">
                <a:cs typeface="Calibri"/>
              </a:rPr>
              <a:t>ys</a:t>
            </a:r>
            <a:r>
              <a:rPr sz="1300" b="1" u="sng" spc="204" dirty="0">
                <a:cs typeface="Calibri"/>
              </a:rPr>
              <a:t>te</a:t>
            </a:r>
            <a:r>
              <a:rPr sz="1300" b="1" u="sng" spc="395" dirty="0">
                <a:cs typeface="Calibri"/>
              </a:rPr>
              <a:t>m</a:t>
            </a:r>
            <a:r>
              <a:rPr sz="1300" b="1" u="sng" spc="200" dirty="0">
                <a:cs typeface="Calibri"/>
              </a:rPr>
              <a:t>at</a:t>
            </a:r>
            <a:r>
              <a:rPr sz="1300" b="1" u="sng" spc="165" dirty="0">
                <a:cs typeface="Calibri"/>
              </a:rPr>
              <a:t>ic</a:t>
            </a:r>
            <a:r>
              <a:rPr sz="1300" b="1" u="sng" spc="95" dirty="0">
                <a:cs typeface="Calibri"/>
              </a:rPr>
              <a:t> </a:t>
            </a:r>
            <a:r>
              <a:rPr sz="1300" b="1" u="sng" spc="195" dirty="0">
                <a:cs typeface="Calibri"/>
              </a:rPr>
              <a:t>for</a:t>
            </a:r>
            <a:r>
              <a:rPr sz="1300" b="1" u="sng" spc="395" dirty="0">
                <a:cs typeface="Calibri"/>
              </a:rPr>
              <a:t>m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114" dirty="0">
                <a:cs typeface="Calibri"/>
              </a:rPr>
              <a:t>l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254" dirty="0">
                <a:cs typeface="Calibri"/>
              </a:rPr>
              <a:t>p</a:t>
            </a:r>
            <a:r>
              <a:rPr sz="1300" b="1" u="sng" spc="175" dirty="0">
                <a:cs typeface="Calibri"/>
              </a:rPr>
              <a:t>r</a:t>
            </a:r>
            <a:r>
              <a:rPr sz="1300" b="1" u="sng" spc="250" dirty="0">
                <a:cs typeface="Calibri"/>
              </a:rPr>
              <a:t>o</a:t>
            </a:r>
            <a:r>
              <a:rPr sz="1300" b="1" u="sng" spc="200" dirty="0">
                <a:cs typeface="Calibri"/>
              </a:rPr>
              <a:t>c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195" dirty="0">
                <a:cs typeface="Calibri"/>
              </a:rPr>
              <a:t>ss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195" dirty="0">
                <a:cs typeface="Calibri"/>
              </a:rPr>
              <a:t>s</a:t>
            </a:r>
            <a:r>
              <a:rPr sz="1300" b="1" u="sng" spc="135" dirty="0">
                <a:cs typeface="Calibri"/>
              </a:rPr>
              <a:t> t</a:t>
            </a:r>
            <a:r>
              <a:rPr sz="1300" b="1" u="sng" spc="265" dirty="0">
                <a:cs typeface="Calibri"/>
              </a:rPr>
              <a:t>o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245" dirty="0">
                <a:cs typeface="Calibri"/>
              </a:rPr>
              <a:t>vo</a:t>
            </a:r>
            <a:r>
              <a:rPr sz="1300" b="1" u="sng" spc="100" dirty="0">
                <a:cs typeface="Calibri"/>
              </a:rPr>
              <a:t>l</a:t>
            </a:r>
            <a:r>
              <a:rPr sz="1300" b="1" u="sng" spc="240" dirty="0">
                <a:cs typeface="Calibri"/>
              </a:rPr>
              <a:t>ve</a:t>
            </a:r>
            <a:r>
              <a:rPr sz="1300" b="1" spc="110" dirty="0">
                <a:cs typeface="Calibri"/>
              </a:rPr>
              <a:t> </a:t>
            </a:r>
            <a:r>
              <a:rPr sz="1300" b="1" u="sng" spc="220" dirty="0">
                <a:cs typeface="Calibri"/>
              </a:rPr>
              <a:t>or</a:t>
            </a:r>
            <a:r>
              <a:rPr sz="1300" b="1" u="sng" spc="235" dirty="0">
                <a:cs typeface="Calibri"/>
              </a:rPr>
              <a:t>ga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195" dirty="0">
                <a:cs typeface="Calibri"/>
              </a:rPr>
              <a:t>zat</a:t>
            </a:r>
            <a:r>
              <a:rPr sz="1300" b="1" u="sng" spc="100" dirty="0">
                <a:cs typeface="Calibri"/>
              </a:rPr>
              <a:t>i</a:t>
            </a:r>
            <a:r>
              <a:rPr sz="1300" b="1" u="sng" spc="265" dirty="0">
                <a:cs typeface="Calibri"/>
              </a:rPr>
              <a:t>o</a:t>
            </a:r>
            <a:r>
              <a:rPr sz="1300" b="1" u="sng" spc="220" dirty="0">
                <a:cs typeface="Calibri"/>
              </a:rPr>
              <a:t>ns</a:t>
            </a:r>
            <a:r>
              <a:rPr sz="1300" b="1" u="sng" spc="175" dirty="0">
                <a:cs typeface="Calibri"/>
              </a:rPr>
              <a:t> of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254" dirty="0">
                <a:cs typeface="Calibri"/>
              </a:rPr>
              <a:t>p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175" dirty="0">
                <a:cs typeface="Calibri"/>
              </a:rPr>
              <a:t>r</a:t>
            </a:r>
            <a:r>
              <a:rPr sz="1300" b="1" u="sng" spc="180" dirty="0">
                <a:cs typeface="Calibri"/>
              </a:rPr>
              <a:t>s</a:t>
            </a:r>
            <a:r>
              <a:rPr sz="1300" b="1" u="sng" spc="265" dirty="0">
                <a:cs typeface="Calibri"/>
              </a:rPr>
              <a:t>o</a:t>
            </a:r>
            <a:r>
              <a:rPr sz="1300" b="1" u="sng" spc="220" dirty="0">
                <a:cs typeface="Calibri"/>
              </a:rPr>
              <a:t>ns</a:t>
            </a:r>
            <a:r>
              <a:rPr sz="1300" b="1" u="sng" spc="110" dirty="0">
                <a:cs typeface="Calibri"/>
              </a:rPr>
              <a:t> </a:t>
            </a:r>
            <a:r>
              <a:rPr sz="1300" b="1" u="sng" spc="365" dirty="0">
                <a:cs typeface="Calibri"/>
              </a:rPr>
              <a:t>w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265" dirty="0">
                <a:cs typeface="Calibri"/>
              </a:rPr>
              <a:t>h</a:t>
            </a:r>
            <a:r>
              <a:rPr sz="1300" b="1" u="sng" spc="90" dirty="0">
                <a:cs typeface="Calibri"/>
              </a:rPr>
              <a:t> </a:t>
            </a:r>
            <a:r>
              <a:rPr sz="1300" b="1" u="sng" spc="254" dirty="0">
                <a:cs typeface="Calibri"/>
              </a:rPr>
              <a:t>d</a:t>
            </a:r>
            <a:r>
              <a:rPr sz="1300" b="1" u="sng" spc="155" dirty="0">
                <a:cs typeface="Calibri"/>
              </a:rPr>
              <a:t>is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254" dirty="0">
                <a:cs typeface="Calibri"/>
              </a:rPr>
              <a:t>b</a:t>
            </a:r>
            <a:r>
              <a:rPr sz="1300" b="1" u="sng" spc="114" dirty="0">
                <a:cs typeface="Calibri"/>
              </a:rPr>
              <a:t>ili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195" dirty="0">
                <a:cs typeface="Calibri"/>
              </a:rPr>
              <a:t>s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100" dirty="0">
                <a:cs typeface="Calibri"/>
              </a:rPr>
              <a:t>i</a:t>
            </a:r>
            <a:r>
              <a:rPr sz="1300" b="1" u="sng" spc="265" dirty="0">
                <a:cs typeface="Calibri"/>
              </a:rPr>
              <a:t>n</a:t>
            </a:r>
            <a:r>
              <a:rPr sz="1300" b="1" u="sng" spc="90" dirty="0">
                <a:cs typeface="Calibri"/>
              </a:rPr>
              <a:t> </a:t>
            </a:r>
            <a:r>
              <a:rPr sz="1300" b="1" u="sng" spc="254" dirty="0">
                <a:cs typeface="Calibri"/>
              </a:rPr>
              <a:t>p</a:t>
            </a:r>
            <a:r>
              <a:rPr sz="1300" b="1" u="sng" spc="165" dirty="0">
                <a:cs typeface="Calibri"/>
              </a:rPr>
              <a:t>oli</a:t>
            </a:r>
            <a:r>
              <a:rPr sz="1300" b="1" u="sng" spc="210" dirty="0">
                <a:cs typeface="Calibri"/>
              </a:rPr>
              <a:t>cy</a:t>
            </a:r>
            <a:r>
              <a:rPr sz="1300" b="1" u="sng" spc="110" dirty="0">
                <a:cs typeface="Calibri"/>
              </a:rPr>
              <a:t> </a:t>
            </a:r>
            <a:r>
              <a:rPr sz="1300" b="1" u="sng" spc="395" dirty="0">
                <a:cs typeface="Calibri"/>
              </a:rPr>
              <a:t>m</a:t>
            </a:r>
            <a:r>
              <a:rPr sz="1300" b="1" u="sng" spc="229" dirty="0">
                <a:cs typeface="Calibri"/>
              </a:rPr>
              <a:t>ak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240" dirty="0">
                <a:cs typeface="Calibri"/>
              </a:rPr>
              <a:t>ng</a:t>
            </a:r>
            <a:r>
              <a:rPr sz="1300" b="1" u="sng" spc="114" dirty="0">
                <a:cs typeface="Calibri"/>
              </a:rPr>
              <a:t> 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270" dirty="0">
                <a:cs typeface="Calibri"/>
              </a:rPr>
              <a:t>n</a:t>
            </a:r>
            <a:r>
              <a:rPr sz="1300" b="1" u="sng" spc="190" dirty="0">
                <a:cs typeface="Calibri"/>
              </a:rPr>
              <a:t>d </a:t>
            </a:r>
            <a:r>
              <a:rPr sz="1300" b="1" u="sng" spc="395" dirty="0">
                <a:cs typeface="Calibri"/>
              </a:rPr>
              <a:t>m</a:t>
            </a:r>
            <a:r>
              <a:rPr sz="1300" b="1" u="sng" spc="265" dirty="0">
                <a:cs typeface="Calibri"/>
              </a:rPr>
              <a:t>o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185" dirty="0">
                <a:cs typeface="Calibri"/>
              </a:rPr>
              <a:t>ori</a:t>
            </a:r>
            <a:r>
              <a:rPr sz="1300" b="1" u="sng" spc="240" dirty="0">
                <a:cs typeface="Calibri"/>
              </a:rPr>
              <a:t>ng</a:t>
            </a:r>
            <a:r>
              <a:rPr sz="1300" b="1" u="sng" spc="170" dirty="0">
                <a:cs typeface="Calibri"/>
              </a:rPr>
              <a:t> a</a:t>
            </a:r>
            <a:r>
              <a:rPr sz="1300" b="1" u="sng" spc="195" dirty="0">
                <a:cs typeface="Calibri"/>
              </a:rPr>
              <a:t>s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254" dirty="0">
                <a:cs typeface="Calibri"/>
              </a:rPr>
              <a:t>p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175" dirty="0">
                <a:cs typeface="Calibri"/>
              </a:rPr>
              <a:t>r</a:t>
            </a:r>
            <a:r>
              <a:rPr sz="1300" b="1" spc="110" dirty="0">
                <a:cs typeface="Calibri"/>
              </a:rPr>
              <a:t> </a:t>
            </a:r>
            <a:r>
              <a:rPr lang="en-US" sz="1300" b="1" spc="110" dirty="0" smtClean="0">
                <a:cs typeface="Calibri"/>
              </a:rPr>
              <a:t>A</a:t>
            </a:r>
            <a:r>
              <a:rPr sz="1300" b="1" u="sng" spc="175" dirty="0" smtClean="0">
                <a:cs typeface="Calibri"/>
              </a:rPr>
              <a:t>r</a:t>
            </a:r>
            <a:r>
              <a:rPr sz="1300" b="1" u="sng" spc="160" dirty="0" smtClean="0">
                <a:cs typeface="Calibri"/>
              </a:rPr>
              <a:t>t</a:t>
            </a:r>
            <a:r>
              <a:rPr sz="1300" b="1" u="sng" spc="114" dirty="0" smtClean="0">
                <a:cs typeface="Calibri"/>
              </a:rPr>
              <a:t>i</a:t>
            </a:r>
            <a:r>
              <a:rPr sz="1300" b="1" u="sng" spc="200" dirty="0" smtClean="0">
                <a:cs typeface="Calibri"/>
              </a:rPr>
              <a:t>c</a:t>
            </a:r>
            <a:r>
              <a:rPr sz="1300" b="1" u="sng" spc="180" dirty="0" smtClean="0">
                <a:cs typeface="Calibri"/>
              </a:rPr>
              <a:t>le</a:t>
            </a:r>
            <a:r>
              <a:rPr sz="1300" b="1" u="sng" spc="95" dirty="0" smtClean="0">
                <a:cs typeface="Calibri"/>
              </a:rPr>
              <a:t> </a:t>
            </a:r>
            <a:r>
              <a:rPr sz="1300" b="1" u="sng" spc="250" dirty="0">
                <a:cs typeface="Calibri"/>
              </a:rPr>
              <a:t>3</a:t>
            </a:r>
            <a:r>
              <a:rPr sz="1300" b="1" u="sng" spc="254" dirty="0">
                <a:cs typeface="Calibri"/>
              </a:rPr>
              <a:t>3</a:t>
            </a:r>
            <a:r>
              <a:rPr sz="1300" b="1" u="sng" spc="95" dirty="0">
                <a:cs typeface="Calibri"/>
              </a:rPr>
              <a:t> </a:t>
            </a:r>
            <a:r>
              <a:rPr sz="1300" b="1" u="sng" spc="210" dirty="0">
                <a:cs typeface="Calibri"/>
              </a:rPr>
              <a:t>of</a:t>
            </a:r>
            <a:r>
              <a:rPr sz="1300" b="1" u="sng" spc="135" dirty="0">
                <a:cs typeface="Calibri"/>
              </a:rPr>
              <a:t> t</a:t>
            </a:r>
            <a:r>
              <a:rPr sz="1300" b="1" u="sng" spc="254" dirty="0">
                <a:cs typeface="Calibri"/>
              </a:rPr>
              <a:t>h</a:t>
            </a:r>
            <a:r>
              <a:rPr sz="1300" b="1" u="sng" spc="250" dirty="0">
                <a:cs typeface="Calibri"/>
              </a:rPr>
              <a:t>e</a:t>
            </a:r>
            <a:r>
              <a:rPr sz="1300" b="1" u="sng" spc="95" dirty="0">
                <a:cs typeface="Calibri"/>
              </a:rPr>
              <a:t> </a:t>
            </a:r>
            <a:r>
              <a:rPr sz="1300" b="1" u="sng" spc="260" dirty="0">
                <a:cs typeface="Calibri"/>
              </a:rPr>
              <a:t>C</a:t>
            </a:r>
            <a:r>
              <a:rPr sz="1300" b="1" u="sng" spc="270" dirty="0">
                <a:cs typeface="Calibri"/>
              </a:rPr>
              <a:t>RP</a:t>
            </a:r>
            <a:r>
              <a:rPr sz="1300" b="1" u="sng" spc="310" dirty="0">
                <a:cs typeface="Calibri"/>
              </a:rPr>
              <a:t>D</a:t>
            </a:r>
            <a:r>
              <a:rPr sz="1300" b="1" spc="125" dirty="0">
                <a:cs typeface="Calibri"/>
              </a:rPr>
              <a:t>.</a:t>
            </a:r>
            <a:endParaRPr sz="1300" b="1" dirty="0">
              <a:cs typeface="Calibri"/>
            </a:endParaRPr>
          </a:p>
          <a:p>
            <a:pPr marL="12700" marR="455930">
              <a:lnSpc>
                <a:spcPct val="116500"/>
              </a:lnSpc>
              <a:spcBef>
                <a:spcPts val="905"/>
              </a:spcBef>
            </a:pPr>
            <a:r>
              <a:rPr sz="1300" b="1" i="1" spc="285" dirty="0">
                <a:cs typeface="Calibri"/>
              </a:rPr>
              <a:t>R</a:t>
            </a:r>
            <a:r>
              <a:rPr sz="1300" b="1" i="1" spc="235" dirty="0">
                <a:cs typeface="Calibri"/>
              </a:rPr>
              <a:t>e</a:t>
            </a:r>
            <a:r>
              <a:rPr sz="1300" b="1" i="1" spc="200" dirty="0">
                <a:cs typeface="Calibri"/>
              </a:rPr>
              <a:t>c</a:t>
            </a:r>
            <a:r>
              <a:rPr sz="1300" b="1" i="1" spc="265" dirty="0">
                <a:cs typeface="Calibri"/>
              </a:rPr>
              <a:t>o</a:t>
            </a:r>
            <a:r>
              <a:rPr sz="1300" b="1" i="1" spc="400" dirty="0">
                <a:cs typeface="Calibri"/>
              </a:rPr>
              <a:t>mm</a:t>
            </a:r>
            <a:r>
              <a:rPr sz="1300" b="1" i="1" spc="235" dirty="0">
                <a:cs typeface="Calibri"/>
              </a:rPr>
              <a:t>e</a:t>
            </a:r>
            <a:r>
              <a:rPr sz="1300" b="1" i="1" spc="265" dirty="0">
                <a:cs typeface="Calibri"/>
              </a:rPr>
              <a:t>n</a:t>
            </a:r>
            <a:r>
              <a:rPr sz="1300" b="1" i="1" spc="250" dirty="0">
                <a:cs typeface="Calibri"/>
              </a:rPr>
              <a:t>d</a:t>
            </a:r>
            <a:r>
              <a:rPr sz="1300" b="1" i="1" spc="265" dirty="0">
                <a:cs typeface="Calibri"/>
              </a:rPr>
              <a:t>a</a:t>
            </a:r>
            <a:r>
              <a:rPr sz="1300" b="1" i="1" spc="165" dirty="0">
                <a:cs typeface="Calibri"/>
              </a:rPr>
              <a:t>t</a:t>
            </a:r>
            <a:r>
              <a:rPr sz="1300" b="1" i="1" spc="120" dirty="0">
                <a:cs typeface="Calibri"/>
              </a:rPr>
              <a:t>i</a:t>
            </a:r>
            <a:r>
              <a:rPr sz="1300" b="1" i="1" spc="250" dirty="0">
                <a:cs typeface="Calibri"/>
              </a:rPr>
              <a:t>o</a:t>
            </a:r>
            <a:r>
              <a:rPr sz="1300" b="1" i="1" spc="265" dirty="0">
                <a:cs typeface="Calibri"/>
              </a:rPr>
              <a:t>n</a:t>
            </a:r>
            <a:r>
              <a:rPr sz="1300" b="1" i="1" spc="110" dirty="0">
                <a:cs typeface="Calibri"/>
              </a:rPr>
              <a:t> </a:t>
            </a:r>
            <a:r>
              <a:rPr sz="1300" b="1" i="1" spc="245" dirty="0">
                <a:cs typeface="Calibri"/>
              </a:rPr>
              <a:t>#3</a:t>
            </a:r>
            <a:r>
              <a:rPr sz="1300" i="1" spc="135" dirty="0">
                <a:cs typeface="Calibri"/>
              </a:rPr>
              <a:t>.</a:t>
            </a:r>
            <a:r>
              <a:rPr sz="1300" i="1" spc="105" dirty="0">
                <a:cs typeface="Calibri"/>
              </a:rPr>
              <a:t> </a:t>
            </a:r>
            <a:r>
              <a:rPr sz="1300" b="1" u="sng" spc="229" dirty="0">
                <a:cs typeface="Calibri"/>
              </a:rPr>
              <a:t>Glo</a:t>
            </a:r>
            <a:r>
              <a:rPr sz="1300" b="1" u="sng" spc="254" dirty="0">
                <a:cs typeface="Calibri"/>
              </a:rPr>
              <a:t>b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114" dirty="0">
                <a:cs typeface="Calibri"/>
              </a:rPr>
              <a:t>l</a:t>
            </a:r>
            <a:r>
              <a:rPr sz="1300" b="1" u="sng" spc="265" dirty="0">
                <a:cs typeface="Calibri"/>
              </a:rPr>
              <a:t> Mo</a:t>
            </a:r>
            <a:r>
              <a:rPr sz="1300" b="1" u="sng" spc="254" dirty="0">
                <a:cs typeface="Calibri"/>
              </a:rPr>
              <a:t>b</a:t>
            </a:r>
            <a:r>
              <a:rPr sz="1300" b="1" u="sng" spc="114" dirty="0">
                <a:cs typeface="Calibri"/>
              </a:rPr>
              <a:t>ili</a:t>
            </a:r>
            <a:r>
              <a:rPr sz="1300" b="1" u="sng" spc="195" dirty="0">
                <a:cs typeface="Calibri"/>
              </a:rPr>
              <a:t>zat</a:t>
            </a:r>
            <a:r>
              <a:rPr sz="1300" b="1" u="sng" spc="100" dirty="0">
                <a:cs typeface="Calibri"/>
              </a:rPr>
              <a:t>i</a:t>
            </a:r>
            <a:r>
              <a:rPr sz="1300" b="1" u="sng" spc="265" dirty="0">
                <a:cs typeface="Calibri"/>
              </a:rPr>
              <a:t>on</a:t>
            </a:r>
            <a:r>
              <a:rPr sz="1300" b="1" u="sng" spc="90" dirty="0">
                <a:cs typeface="Calibri"/>
              </a:rPr>
              <a:t> </a:t>
            </a:r>
            <a:r>
              <a:rPr sz="1300" b="1" u="sng" spc="235" dirty="0">
                <a:cs typeface="Calibri"/>
              </a:rPr>
              <a:t>and O</a:t>
            </a:r>
            <a:r>
              <a:rPr sz="1300" b="1" u="sng" spc="270" dirty="0">
                <a:cs typeface="Calibri"/>
              </a:rPr>
              <a:t>u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175" dirty="0">
                <a:cs typeface="Calibri"/>
              </a:rPr>
              <a:t>r</a:t>
            </a:r>
            <a:r>
              <a:rPr sz="1300" b="1" u="sng" spc="240" dirty="0">
                <a:cs typeface="Calibri"/>
              </a:rPr>
              <a:t>ea</a:t>
            </a:r>
            <a:r>
              <a:rPr sz="1300" b="1" u="sng" spc="185" dirty="0">
                <a:cs typeface="Calibri"/>
              </a:rPr>
              <a:t>ch </a:t>
            </a:r>
            <a:r>
              <a:rPr sz="1300" b="1" u="sng" spc="280" dirty="0">
                <a:cs typeface="Calibri"/>
              </a:rPr>
              <a:t>R</a:t>
            </a:r>
            <a:r>
              <a:rPr sz="1300" b="1" u="sng" spc="235" dirty="0">
                <a:cs typeface="Calibri"/>
              </a:rPr>
              <a:t>ega</a:t>
            </a:r>
            <a:r>
              <a:rPr sz="1300" b="1" u="sng" spc="175" dirty="0">
                <a:cs typeface="Calibri"/>
              </a:rPr>
              <a:t>r</a:t>
            </a:r>
            <a:r>
              <a:rPr sz="1300" b="1" u="sng" spc="254" dirty="0">
                <a:cs typeface="Calibri"/>
              </a:rPr>
              <a:t>d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240" dirty="0">
                <a:cs typeface="Calibri"/>
              </a:rPr>
              <a:t>ng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310" dirty="0">
                <a:cs typeface="Calibri"/>
              </a:rPr>
              <a:t>D</a:t>
            </a:r>
            <a:r>
              <a:rPr sz="1300" b="1" u="sng" spc="200" dirty="0">
                <a:cs typeface="Calibri"/>
              </a:rPr>
              <a:t>at</a:t>
            </a:r>
            <a:r>
              <a:rPr sz="1300" b="1" u="sng" spc="240" dirty="0">
                <a:cs typeface="Calibri"/>
              </a:rPr>
              <a:t>a</a:t>
            </a:r>
            <a:r>
              <a:rPr sz="1300" b="1" spc="110" dirty="0">
                <a:cs typeface="Calibri"/>
              </a:rPr>
              <a:t> </a:t>
            </a:r>
            <a:r>
              <a:rPr sz="1300" b="1" u="sng" spc="260" dirty="0">
                <a:cs typeface="Calibri"/>
              </a:rPr>
              <a:t>C</a:t>
            </a:r>
            <a:r>
              <a:rPr sz="1300" b="1" u="sng" spc="165" dirty="0">
                <a:cs typeface="Calibri"/>
              </a:rPr>
              <a:t>oll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200" dirty="0">
                <a:cs typeface="Calibri"/>
              </a:rPr>
              <a:t>c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215" dirty="0">
                <a:cs typeface="Calibri"/>
              </a:rPr>
              <a:t>ion</a:t>
            </a:r>
            <a:r>
              <a:rPr sz="1300" b="1" u="sng" spc="90" dirty="0">
                <a:cs typeface="Calibri"/>
              </a:rPr>
              <a:t> </a:t>
            </a:r>
            <a:r>
              <a:rPr sz="1300" b="1" u="sng" spc="235" dirty="0">
                <a:cs typeface="Calibri"/>
              </a:rPr>
              <a:t>a</a:t>
            </a:r>
            <a:r>
              <a:rPr sz="1300" b="1" u="sng" spc="204" dirty="0">
                <a:cs typeface="Calibri"/>
              </a:rPr>
              <a:t>nd </a:t>
            </a:r>
            <a:r>
              <a:rPr sz="1300" b="1" u="sng" spc="425" dirty="0">
                <a:cs typeface="Calibri"/>
              </a:rPr>
              <a:t>M</a:t>
            </a:r>
            <a:r>
              <a:rPr sz="1300" b="1" u="sng" spc="265" dirty="0">
                <a:cs typeface="Calibri"/>
              </a:rPr>
              <a:t>o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160" dirty="0">
                <a:cs typeface="Calibri"/>
              </a:rPr>
              <a:t>t</a:t>
            </a:r>
            <a:r>
              <a:rPr sz="1300" b="1" u="sng" spc="185" dirty="0">
                <a:cs typeface="Calibri"/>
              </a:rPr>
              <a:t>ori</a:t>
            </a:r>
            <a:r>
              <a:rPr sz="1300" b="1" u="sng" spc="240" dirty="0">
                <a:cs typeface="Calibri"/>
              </a:rPr>
              <a:t>ng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210" dirty="0">
                <a:cs typeface="Calibri"/>
              </a:rPr>
              <a:t>of</a:t>
            </a:r>
            <a:r>
              <a:rPr sz="1300" b="1" u="sng" spc="135" dirty="0">
                <a:cs typeface="Calibri"/>
              </a:rPr>
              <a:t> t</a:t>
            </a:r>
            <a:r>
              <a:rPr sz="1300" b="1" u="sng" spc="245" dirty="0">
                <a:cs typeface="Calibri"/>
              </a:rPr>
              <a:t>he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114" dirty="0">
                <a:cs typeface="Calibri"/>
              </a:rPr>
              <a:t>i</a:t>
            </a:r>
            <a:r>
              <a:rPr sz="1300" b="1" u="sng" spc="325" dirty="0">
                <a:cs typeface="Calibri"/>
              </a:rPr>
              <a:t>mp</a:t>
            </a:r>
            <a:r>
              <a:rPr sz="1300" b="1" u="sng" spc="114" dirty="0">
                <a:cs typeface="Calibri"/>
              </a:rPr>
              <a:t>l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395" dirty="0">
                <a:cs typeface="Calibri"/>
              </a:rPr>
              <a:t>m</a:t>
            </a:r>
            <a:r>
              <a:rPr sz="1300" b="1" u="sng" spc="245" dirty="0">
                <a:cs typeface="Calibri"/>
              </a:rPr>
              <a:t>e</a:t>
            </a:r>
            <a:r>
              <a:rPr sz="1300" b="1" u="sng" spc="254" dirty="0">
                <a:cs typeface="Calibri"/>
              </a:rPr>
              <a:t>n</a:t>
            </a:r>
            <a:r>
              <a:rPr sz="1300" b="1" u="sng" spc="185" dirty="0">
                <a:cs typeface="Calibri"/>
              </a:rPr>
              <a:t>tat</a:t>
            </a:r>
            <a:r>
              <a:rPr sz="1300" b="1" u="sng" spc="215" dirty="0">
                <a:cs typeface="Calibri"/>
              </a:rPr>
              <a:t>ion</a:t>
            </a:r>
            <a:r>
              <a:rPr sz="1300" b="1" u="sng" spc="90" dirty="0">
                <a:cs typeface="Calibri"/>
              </a:rPr>
              <a:t> </a:t>
            </a:r>
            <a:r>
              <a:rPr sz="1300" b="1" u="sng" spc="210" dirty="0">
                <a:cs typeface="Calibri"/>
              </a:rPr>
              <a:t>of</a:t>
            </a:r>
            <a:r>
              <a:rPr sz="1300" b="1" u="sng" spc="135" dirty="0">
                <a:cs typeface="Calibri"/>
              </a:rPr>
              <a:t> t</a:t>
            </a:r>
            <a:r>
              <a:rPr sz="1300" b="1" u="sng" spc="245" dirty="0">
                <a:cs typeface="Calibri"/>
              </a:rPr>
              <a:t>he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260" dirty="0">
                <a:cs typeface="Calibri"/>
              </a:rPr>
              <a:t>C</a:t>
            </a:r>
            <a:r>
              <a:rPr sz="1300" b="1" u="sng" spc="280" dirty="0">
                <a:cs typeface="Calibri"/>
              </a:rPr>
              <a:t>R</a:t>
            </a:r>
            <a:r>
              <a:rPr sz="1300" b="1" u="sng" spc="275" dirty="0">
                <a:cs typeface="Calibri"/>
              </a:rPr>
              <a:t>PD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250" dirty="0">
                <a:cs typeface="Calibri"/>
              </a:rPr>
              <a:t>a</a:t>
            </a:r>
            <a:r>
              <a:rPr sz="1300" b="1" u="sng" spc="204" dirty="0">
                <a:cs typeface="Calibri"/>
              </a:rPr>
              <a:t>nd </a:t>
            </a:r>
            <a:r>
              <a:rPr sz="1300" b="1" u="sng" spc="265" dirty="0">
                <a:cs typeface="Calibri"/>
              </a:rPr>
              <a:t>SDGs</a:t>
            </a:r>
            <a:r>
              <a:rPr sz="1300" b="1" u="sng" spc="105" dirty="0">
                <a:cs typeface="Calibri"/>
              </a:rPr>
              <a:t> </a:t>
            </a:r>
            <a:r>
              <a:rPr sz="1300" b="1" u="sng" spc="195" dirty="0" smtClean="0">
                <a:cs typeface="Calibri"/>
              </a:rPr>
              <a:t>for</a:t>
            </a:r>
            <a:r>
              <a:rPr lang="en-US" sz="1300" b="1" u="sng" spc="195" dirty="0" smtClean="0">
                <a:cs typeface="Calibri"/>
              </a:rPr>
              <a:t> Persons with Disabilities.</a:t>
            </a:r>
            <a:endParaRPr sz="1300" b="1" dirty="0"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1314" y="6233352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0"/>
                </a:moveTo>
                <a:lnTo>
                  <a:pt x="0" y="12527"/>
                </a:lnTo>
              </a:path>
            </a:pathLst>
          </a:custGeom>
          <a:ln w="12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3029" y="6151626"/>
            <a:ext cx="246379" cy="246379"/>
          </a:xfrm>
          <a:custGeom>
            <a:avLst/>
            <a:gdLst/>
            <a:ahLst/>
            <a:cxnLst/>
            <a:rect l="l" t="t" r="r" b="b"/>
            <a:pathLst>
              <a:path w="246380" h="246379">
                <a:moveTo>
                  <a:pt x="246125" y="246126"/>
                </a:moveTo>
                <a:lnTo>
                  <a:pt x="0" y="246126"/>
                </a:lnTo>
                <a:lnTo>
                  <a:pt x="0" y="0"/>
                </a:lnTo>
                <a:lnTo>
                  <a:pt x="246125" y="0"/>
                </a:lnTo>
                <a:lnTo>
                  <a:pt x="246125" y="2461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102" y="406019"/>
            <a:ext cx="74466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25" dirty="0">
                <a:latin typeface="Calibri"/>
                <a:cs typeface="Calibri"/>
              </a:rPr>
              <a:t>H</a:t>
            </a:r>
            <a:r>
              <a:rPr sz="2200" b="1" spc="-15" dirty="0">
                <a:latin typeface="Calibri"/>
                <a:cs typeface="Calibri"/>
              </a:rPr>
              <a:t>ar</a:t>
            </a:r>
            <a:r>
              <a:rPr sz="2200" b="1" spc="-20" dirty="0">
                <a:latin typeface="Calibri"/>
                <a:cs typeface="Calibri"/>
              </a:rPr>
              <a:t>mon</a:t>
            </a:r>
            <a:r>
              <a:rPr sz="2200" b="1" spc="-10" dirty="0">
                <a:latin typeface="Calibri"/>
                <a:cs typeface="Calibri"/>
              </a:rPr>
              <a:t>izi</a:t>
            </a:r>
            <a:r>
              <a:rPr sz="2200" b="1" spc="-20" dirty="0">
                <a:latin typeface="Calibri"/>
                <a:cs typeface="Calibri"/>
              </a:rPr>
              <a:t>n</a:t>
            </a:r>
            <a:r>
              <a:rPr sz="2200" b="1" spc="-15" dirty="0">
                <a:latin typeface="Calibri"/>
                <a:cs typeface="Calibri"/>
              </a:rPr>
              <a:t>g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C</a:t>
            </a:r>
            <a:r>
              <a:rPr sz="2200" b="1" spc="-20" dirty="0">
                <a:latin typeface="Calibri"/>
                <a:cs typeface="Calibri"/>
              </a:rPr>
              <a:t>R</a:t>
            </a:r>
            <a:r>
              <a:rPr sz="2200" b="1" spc="-25" dirty="0">
                <a:latin typeface="Calibri"/>
                <a:cs typeface="Calibri"/>
              </a:rPr>
              <a:t>P</a:t>
            </a:r>
            <a:r>
              <a:rPr sz="2200" b="1" spc="-15" dirty="0">
                <a:latin typeface="Calibri"/>
                <a:cs typeface="Calibri"/>
              </a:rPr>
              <a:t>D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O</a:t>
            </a:r>
            <a:r>
              <a:rPr sz="2200" b="1" spc="-20" dirty="0">
                <a:latin typeface="Calibri"/>
                <a:cs typeface="Calibri"/>
              </a:rPr>
              <a:t>b</a:t>
            </a:r>
            <a:r>
              <a:rPr sz="2200" b="1" spc="-10" dirty="0">
                <a:latin typeface="Calibri"/>
                <a:cs typeface="Calibri"/>
              </a:rPr>
              <a:t>li</a:t>
            </a:r>
            <a:r>
              <a:rPr sz="2200" b="1" spc="-50" dirty="0">
                <a:latin typeface="Calibri"/>
                <a:cs typeface="Calibri"/>
              </a:rPr>
              <a:t>g</a:t>
            </a:r>
            <a:r>
              <a:rPr sz="2200" b="1" spc="-45" dirty="0">
                <a:latin typeface="Calibri"/>
                <a:cs typeface="Calibri"/>
              </a:rPr>
              <a:t>a</a:t>
            </a:r>
            <a:r>
              <a:rPr sz="2200" b="1" spc="-20" dirty="0">
                <a:latin typeface="Calibri"/>
                <a:cs typeface="Calibri"/>
              </a:rPr>
              <a:t>t</a:t>
            </a:r>
            <a:r>
              <a:rPr sz="2200" b="1" spc="-10" dirty="0">
                <a:latin typeface="Calibri"/>
                <a:cs typeface="Calibri"/>
              </a:rPr>
              <a:t>i</a:t>
            </a:r>
            <a:r>
              <a:rPr sz="2200" b="1" spc="-20" dirty="0">
                <a:latin typeface="Calibri"/>
                <a:cs typeface="Calibri"/>
              </a:rPr>
              <a:t>on</a:t>
            </a:r>
            <a:r>
              <a:rPr sz="2200" b="1" spc="-10" dirty="0">
                <a:latin typeface="Calibri"/>
                <a:cs typeface="Calibri"/>
              </a:rPr>
              <a:t>s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an</a:t>
            </a:r>
            <a:r>
              <a:rPr sz="2200" b="1" spc="-15" dirty="0">
                <a:latin typeface="Calibri"/>
                <a:cs typeface="Calibri"/>
              </a:rPr>
              <a:t>d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th</a:t>
            </a:r>
            <a:r>
              <a:rPr sz="2200" b="1" spc="-15" dirty="0">
                <a:latin typeface="Calibri"/>
                <a:cs typeface="Calibri"/>
              </a:rPr>
              <a:t>e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2030 </a:t>
            </a:r>
            <a:r>
              <a:rPr sz="2200" b="1" spc="-10" dirty="0">
                <a:latin typeface="Calibri"/>
                <a:cs typeface="Calibri"/>
              </a:rPr>
              <a:t>S</a:t>
            </a:r>
            <a:r>
              <a:rPr sz="2200" b="1" spc="-25" dirty="0">
                <a:latin typeface="Calibri"/>
                <a:cs typeface="Calibri"/>
              </a:rPr>
              <a:t>D</a:t>
            </a:r>
            <a:r>
              <a:rPr sz="2200" b="1" spc="-15" dirty="0">
                <a:latin typeface="Calibri"/>
                <a:cs typeface="Calibri"/>
              </a:rPr>
              <a:t>G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A</a:t>
            </a:r>
            <a:r>
              <a:rPr sz="2200" b="1" spc="-5" dirty="0">
                <a:latin typeface="Calibri"/>
                <a:cs typeface="Calibri"/>
              </a:rPr>
              <a:t>c</a:t>
            </a:r>
            <a:r>
              <a:rPr sz="2200" b="1" spc="-20" dirty="0">
                <a:latin typeface="Calibri"/>
                <a:cs typeface="Calibri"/>
              </a:rPr>
              <a:t>t</a:t>
            </a:r>
            <a:r>
              <a:rPr sz="2200" b="1" spc="-10" dirty="0">
                <a:latin typeface="Calibri"/>
                <a:cs typeface="Calibri"/>
              </a:rPr>
              <a:t>i</a:t>
            </a:r>
            <a:r>
              <a:rPr sz="2200" b="1" spc="-20" dirty="0">
                <a:latin typeface="Calibri"/>
                <a:cs typeface="Calibri"/>
              </a:rPr>
              <a:t>o</a:t>
            </a:r>
            <a:r>
              <a:rPr sz="2200" b="1" spc="-15" dirty="0">
                <a:latin typeface="Calibri"/>
                <a:cs typeface="Calibri"/>
              </a:rPr>
              <a:t>n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A</a:t>
            </a:r>
            <a:r>
              <a:rPr sz="2200" b="1" spc="-40" dirty="0">
                <a:latin typeface="Calibri"/>
                <a:cs typeface="Calibri"/>
              </a:rPr>
              <a:t>g</a:t>
            </a:r>
            <a:r>
              <a:rPr sz="2200" b="1" spc="-20" dirty="0">
                <a:latin typeface="Calibri"/>
                <a:cs typeface="Calibri"/>
              </a:rPr>
              <a:t>enda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0982" y="2422270"/>
            <a:ext cx="2572385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>
                <a:latin typeface="Calibri"/>
                <a:cs typeface="Calibri"/>
              </a:rPr>
              <a:t>Que</a:t>
            </a:r>
            <a:r>
              <a:rPr sz="4400" spc="-40" dirty="0">
                <a:latin typeface="Calibri"/>
                <a:cs typeface="Calibri"/>
              </a:rPr>
              <a:t>s</a:t>
            </a:r>
            <a:r>
              <a:rPr sz="4400" dirty="0">
                <a:latin typeface="Calibri"/>
                <a:cs typeface="Calibri"/>
              </a:rPr>
              <a:t>t</a:t>
            </a:r>
            <a:r>
              <a:rPr sz="4400" spc="-5" dirty="0">
                <a:latin typeface="Calibri"/>
                <a:cs typeface="Calibri"/>
              </a:rPr>
              <a:t>i</a:t>
            </a:r>
            <a:r>
              <a:rPr sz="4400" spc="5" dirty="0">
                <a:latin typeface="Calibri"/>
                <a:cs typeface="Calibri"/>
              </a:rPr>
              <a:t>o</a:t>
            </a:r>
            <a:r>
              <a:rPr sz="4400" dirty="0">
                <a:latin typeface="Calibri"/>
                <a:cs typeface="Calibri"/>
              </a:rPr>
              <a:t>ns?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298" y="1295400"/>
            <a:ext cx="8427402" cy="1692771"/>
          </a:xfrm>
        </p:spPr>
        <p:txBody>
          <a:bodyPr/>
          <a:lstStyle/>
          <a:p>
            <a:pPr algn="ctr"/>
            <a:r>
              <a:rPr lang="en-US" dirty="0" smtClean="0"/>
              <a:t>Number of Global South and Global North Countries and Their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Readiness and Preparedness to Report Implementation of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Disability-Related SDGS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533400"/>
            <a:ext cx="3048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Attachment #1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8938" y="463550"/>
          <a:ext cx="8364537" cy="5929313"/>
        </p:xfrm>
        <a:graphic>
          <a:graphicData uri="http://schemas.openxmlformats.org/presentationml/2006/ole">
            <p:oleObj spid="_x0000_s2051" name="Document" r:id="rId3" imgW="8363832" imgH="5929217" progId="Word.Document.12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33375" y="563563"/>
          <a:ext cx="8477250" cy="5729287"/>
        </p:xfrm>
        <a:graphic>
          <a:graphicData uri="http://schemas.openxmlformats.org/presentationml/2006/ole">
            <p:oleObj spid="_x0000_s3074" name="Document" r:id="rId3" imgW="8477824" imgH="5729816" progId="Word.Document.12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755" y="449357"/>
            <a:ext cx="7477125" cy="89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08200" marR="5080" indent="-2096135">
              <a:lnSpc>
                <a:spcPct val="100000"/>
              </a:lnSpc>
            </a:pPr>
            <a:r>
              <a:rPr sz="3200" b="1" spc="-10" dirty="0">
                <a:latin typeface="Calibri"/>
                <a:cs typeface="Calibri"/>
              </a:rPr>
              <a:t>H</a:t>
            </a:r>
            <a:r>
              <a:rPr sz="3200" b="1" dirty="0">
                <a:latin typeface="Calibri"/>
                <a:cs typeface="Calibri"/>
              </a:rPr>
              <a:t>ar</a:t>
            </a:r>
            <a:r>
              <a:rPr sz="3200" b="1" spc="-5" dirty="0">
                <a:latin typeface="Calibri"/>
                <a:cs typeface="Calibri"/>
              </a:rPr>
              <a:t>m</a:t>
            </a:r>
            <a:r>
              <a:rPr sz="3200" b="1" spc="5" dirty="0">
                <a:latin typeface="Calibri"/>
                <a:cs typeface="Calibri"/>
              </a:rPr>
              <a:t>o</a:t>
            </a:r>
            <a:r>
              <a:rPr sz="3200" b="1" spc="-5" dirty="0">
                <a:latin typeface="Calibri"/>
                <a:cs typeface="Calibri"/>
              </a:rPr>
              <a:t>n</a:t>
            </a:r>
            <a:r>
              <a:rPr sz="3200" b="1" spc="5" dirty="0">
                <a:latin typeface="Calibri"/>
                <a:cs typeface="Calibri"/>
              </a:rPr>
              <a:t>i</a:t>
            </a:r>
            <a:r>
              <a:rPr sz="3200" b="1" spc="-5" dirty="0">
                <a:latin typeface="Calibri"/>
                <a:cs typeface="Calibri"/>
              </a:rPr>
              <a:t>zin</a:t>
            </a:r>
            <a:r>
              <a:rPr sz="3200" b="1" dirty="0">
                <a:latin typeface="Calibri"/>
                <a:cs typeface="Calibri"/>
              </a:rPr>
              <a:t>g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CR</a:t>
            </a:r>
            <a:r>
              <a:rPr sz="3200" b="1" dirty="0">
                <a:latin typeface="Calibri"/>
                <a:cs typeface="Calibri"/>
              </a:rPr>
              <a:t>PD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5" dirty="0">
                <a:latin typeface="Calibri"/>
                <a:cs typeface="Calibri"/>
              </a:rPr>
              <a:t>O</a:t>
            </a:r>
            <a:r>
              <a:rPr sz="3200" b="1" spc="-5" dirty="0">
                <a:latin typeface="Calibri"/>
                <a:cs typeface="Calibri"/>
              </a:rPr>
              <a:t>b</a:t>
            </a:r>
            <a:r>
              <a:rPr sz="3200" b="1" spc="5" dirty="0">
                <a:latin typeface="Calibri"/>
                <a:cs typeface="Calibri"/>
              </a:rPr>
              <a:t>l</a:t>
            </a:r>
            <a:r>
              <a:rPr sz="3200" b="1" spc="-5" dirty="0">
                <a:latin typeface="Calibri"/>
                <a:cs typeface="Calibri"/>
              </a:rPr>
              <a:t>i</a:t>
            </a:r>
            <a:r>
              <a:rPr sz="3200" b="1" spc="-55" dirty="0">
                <a:latin typeface="Calibri"/>
                <a:cs typeface="Calibri"/>
              </a:rPr>
              <a:t>g</a:t>
            </a:r>
            <a:r>
              <a:rPr sz="3200" b="1" spc="-25" dirty="0">
                <a:latin typeface="Calibri"/>
                <a:cs typeface="Calibri"/>
              </a:rPr>
              <a:t>a</a:t>
            </a:r>
            <a:r>
              <a:rPr sz="3200" b="1" spc="5" dirty="0">
                <a:latin typeface="Calibri"/>
                <a:cs typeface="Calibri"/>
              </a:rPr>
              <a:t>t</a:t>
            </a:r>
            <a:r>
              <a:rPr sz="3200" b="1" spc="-5" dirty="0">
                <a:latin typeface="Calibri"/>
                <a:cs typeface="Calibri"/>
              </a:rPr>
              <a:t>i</a:t>
            </a:r>
            <a:r>
              <a:rPr sz="3200" b="1" spc="5" dirty="0">
                <a:latin typeface="Calibri"/>
                <a:cs typeface="Calibri"/>
              </a:rPr>
              <a:t>o</a:t>
            </a:r>
            <a:r>
              <a:rPr sz="3200" b="1" spc="-20" dirty="0">
                <a:latin typeface="Calibri"/>
                <a:cs typeface="Calibri"/>
              </a:rPr>
              <a:t>n</a:t>
            </a:r>
            <a:r>
              <a:rPr sz="3200" b="1" dirty="0">
                <a:latin typeface="Calibri"/>
                <a:cs typeface="Calibri"/>
              </a:rPr>
              <a:t>s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a</a:t>
            </a:r>
            <a:r>
              <a:rPr sz="3200" b="1" spc="-5" dirty="0">
                <a:latin typeface="Calibri"/>
                <a:cs typeface="Calibri"/>
              </a:rPr>
              <a:t>n</a:t>
            </a:r>
            <a:r>
              <a:rPr sz="3200" b="1" dirty="0">
                <a:latin typeface="Calibri"/>
                <a:cs typeface="Calibri"/>
              </a:rPr>
              <a:t>d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spc="5" dirty="0">
                <a:latin typeface="Calibri"/>
                <a:cs typeface="Calibri"/>
              </a:rPr>
              <a:t>t</a:t>
            </a:r>
            <a:r>
              <a:rPr sz="3200" b="1" spc="-5" dirty="0">
                <a:latin typeface="Calibri"/>
                <a:cs typeface="Calibri"/>
              </a:rPr>
              <a:t>h</a:t>
            </a:r>
            <a:r>
              <a:rPr sz="3200" b="1" dirty="0">
                <a:latin typeface="Calibri"/>
                <a:cs typeface="Calibri"/>
              </a:rPr>
              <a:t>e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2030 SD</a:t>
            </a:r>
            <a:r>
              <a:rPr sz="3200" b="1" dirty="0">
                <a:latin typeface="Calibri"/>
                <a:cs typeface="Calibri"/>
              </a:rPr>
              <a:t>G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Ac</a:t>
            </a:r>
            <a:r>
              <a:rPr sz="3200" b="1" spc="5" dirty="0">
                <a:latin typeface="Calibri"/>
                <a:cs typeface="Calibri"/>
              </a:rPr>
              <a:t>t</a:t>
            </a:r>
            <a:r>
              <a:rPr sz="3200" b="1" spc="-5" dirty="0">
                <a:latin typeface="Calibri"/>
                <a:cs typeface="Calibri"/>
              </a:rPr>
              <a:t>i</a:t>
            </a:r>
            <a:r>
              <a:rPr sz="3200" b="1" spc="5" dirty="0">
                <a:latin typeface="Calibri"/>
                <a:cs typeface="Calibri"/>
              </a:rPr>
              <a:t>o</a:t>
            </a:r>
            <a:r>
              <a:rPr sz="3200" b="1" dirty="0">
                <a:latin typeface="Calibri"/>
                <a:cs typeface="Calibri"/>
              </a:rPr>
              <a:t>n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A</a:t>
            </a:r>
            <a:r>
              <a:rPr sz="3200" b="1" spc="-35" dirty="0">
                <a:latin typeface="Calibri"/>
                <a:cs typeface="Calibri"/>
              </a:rPr>
              <a:t>g</a:t>
            </a:r>
            <a:r>
              <a:rPr sz="3200" b="1" spc="-5" dirty="0">
                <a:latin typeface="Calibri"/>
                <a:cs typeface="Calibri"/>
              </a:rPr>
              <a:t>enda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387" y="1535506"/>
            <a:ext cx="8451850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D</a:t>
            </a:r>
            <a:r>
              <a:rPr sz="1800" b="1" spc="-20" dirty="0">
                <a:latin typeface="Calibri"/>
                <a:cs typeface="Calibri"/>
              </a:rPr>
              <a:t>e</a:t>
            </a:r>
            <a:r>
              <a:rPr sz="1800" b="1" spc="-15" dirty="0">
                <a:latin typeface="Calibri"/>
                <a:cs typeface="Calibri"/>
              </a:rPr>
              <a:t>tai</a:t>
            </a:r>
            <a:r>
              <a:rPr sz="1800" b="1" spc="-10" dirty="0">
                <a:latin typeface="Calibri"/>
                <a:cs typeface="Calibri"/>
              </a:rPr>
              <a:t>ls</a:t>
            </a:r>
            <a:r>
              <a:rPr sz="1800" spc="-5" dirty="0">
                <a:latin typeface="Calibri"/>
                <a:cs typeface="Calibri"/>
              </a:rPr>
              <a:t>: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1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 </a:t>
            </a:r>
            <a:r>
              <a:rPr sz="1800" spc="-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</a:t>
            </a:r>
            <a:r>
              <a:rPr sz="1800" spc="-11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oll</a:t>
            </a:r>
            <a:r>
              <a:rPr sz="1800" spc="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10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y </a:t>
            </a:r>
            <a:r>
              <a:rPr sz="1800" spc="-1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1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G3</a:t>
            </a:r>
            <a:r>
              <a:rPr sz="1800" spc="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 </a:t>
            </a:r>
            <a:r>
              <a:rPr sz="1800" spc="-105" dirty="0">
                <a:latin typeface="Calibri"/>
                <a:cs typeface="Calibri"/>
              </a:rPr>
              <a:t> </a:t>
            </a:r>
            <a:r>
              <a:rPr sz="1800" dirty="0" smtClean="0">
                <a:latin typeface="Calibri"/>
                <a:cs typeface="Calibri"/>
              </a:rPr>
              <a:t>1</a:t>
            </a:r>
            <a:r>
              <a:rPr sz="1800" spc="-10" dirty="0" smtClean="0">
                <a:latin typeface="Calibri"/>
                <a:cs typeface="Calibri"/>
              </a:rPr>
              <a:t>0</a:t>
            </a:r>
            <a:r>
              <a:rPr lang="en-US" sz="1800" spc="-10" dirty="0" smtClean="0">
                <a:latin typeface="Calibri"/>
                <a:cs typeface="Calibri"/>
              </a:rPr>
              <a:t>6</a:t>
            </a:r>
            <a:r>
              <a:rPr sz="1800" spc="-120" dirty="0" smtClean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tri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 </a:t>
            </a:r>
            <a:r>
              <a:rPr sz="1800" spc="-11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 C</a:t>
            </a:r>
            <a:r>
              <a:rPr sz="1800" spc="-20" dirty="0">
                <a:latin typeface="Calibri"/>
                <a:cs typeface="Calibri"/>
              </a:rPr>
              <a:t>RP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1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eme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ss-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2030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Gs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nda.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rti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pa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ts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il</a:t>
            </a:r>
            <a:r>
              <a:rPr sz="1800" dirty="0">
                <a:latin typeface="Calibri"/>
                <a:cs typeface="Calibri"/>
              </a:rPr>
              <a:t>l  </a:t>
            </a:r>
            <a:r>
              <a:rPr sz="1800" spc="-16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xp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-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d  </a:t>
            </a:r>
            <a:r>
              <a:rPr sz="1800" spc="-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-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  </a:t>
            </a:r>
            <a:r>
              <a:rPr sz="1800" spc="-16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-1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mp</a:t>
            </a:r>
            <a:r>
              <a:rPr sz="1800" spc="-3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5" dirty="0">
                <a:latin typeface="Calibri"/>
                <a:cs typeface="Calibri"/>
              </a:rPr>
              <a:t>eme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-1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  </a:t>
            </a:r>
            <a:r>
              <a:rPr sz="1800" spc="-1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peci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ly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-1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  </a:t>
            </a:r>
            <a:r>
              <a:rPr sz="1800" spc="-16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-16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-16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to 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10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  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eme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  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du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mp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oyme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dirty="0">
                <a:latin typeface="Calibri"/>
                <a:cs typeface="Calibri"/>
              </a:rPr>
              <a:t>  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2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rmat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ec</a:t>
            </a:r>
            <a:r>
              <a:rPr sz="1800" dirty="0">
                <a:latin typeface="Calibri"/>
                <a:cs typeface="Calibri"/>
              </a:rPr>
              <a:t>hn</a:t>
            </a:r>
            <a:r>
              <a:rPr sz="1800" spc="-5" dirty="0">
                <a:latin typeface="Calibri"/>
                <a:cs typeface="Calibri"/>
              </a:rPr>
              <a:t>olo</a:t>
            </a:r>
            <a:r>
              <a:rPr sz="1800" spc="-10" dirty="0">
                <a:latin typeface="Calibri"/>
                <a:cs typeface="Calibri"/>
              </a:rPr>
              <a:t>gy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p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du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013078"/>
            <a:ext cx="8380095" cy="4437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44880">
              <a:lnSpc>
                <a:spcPct val="100000"/>
              </a:lnSpc>
            </a:pPr>
            <a:r>
              <a:rPr sz="2200" b="1" i="1" spc="-10" dirty="0">
                <a:latin typeface="Calibri"/>
                <a:cs typeface="Calibri"/>
              </a:rPr>
              <a:t>This</a:t>
            </a:r>
            <a:r>
              <a:rPr sz="2200" b="1" i="1" spc="-20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presentation</a:t>
            </a:r>
            <a:r>
              <a:rPr sz="2200" b="1" i="1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is </a:t>
            </a:r>
            <a:r>
              <a:rPr sz="2200" b="1" i="1" spc="-15" dirty="0">
                <a:latin typeface="Calibri"/>
                <a:cs typeface="Calibri"/>
              </a:rPr>
              <a:t>based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on</a:t>
            </a:r>
            <a:r>
              <a:rPr sz="2200" b="1" i="1" spc="10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the findings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from</a:t>
            </a:r>
            <a:r>
              <a:rPr sz="2200" b="1" i="1" spc="15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“2016</a:t>
            </a:r>
            <a:r>
              <a:rPr sz="2200" b="1" i="1" spc="-20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CRPD</a:t>
            </a:r>
            <a:r>
              <a:rPr sz="2200" b="1" i="1" spc="10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ICT Accessibility </a:t>
            </a:r>
            <a:r>
              <a:rPr sz="2200" b="1" i="1" spc="-15" dirty="0">
                <a:latin typeface="Calibri"/>
                <a:cs typeface="Calibri"/>
              </a:rPr>
              <a:t>Report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and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SDG</a:t>
            </a:r>
            <a:r>
              <a:rPr sz="2200" b="1" i="1" spc="10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Survey</a:t>
            </a:r>
            <a:r>
              <a:rPr sz="2200" b="1" i="1" spc="15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of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Countries'</a:t>
            </a:r>
            <a:r>
              <a:rPr sz="2200" b="1" i="1" spc="20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Readiness</a:t>
            </a:r>
            <a:r>
              <a:rPr sz="2200" b="1" i="1" spc="-20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and</a:t>
            </a:r>
            <a:r>
              <a:rPr sz="2200" b="1" i="1" spc="-10" dirty="0">
                <a:latin typeface="Calibri"/>
                <a:cs typeface="Calibri"/>
              </a:rPr>
              <a:t> Preparedness”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000" b="1" spc="-5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5" dirty="0" smtClean="0">
                <a:latin typeface="Calibri"/>
                <a:cs typeface="Calibri"/>
              </a:rPr>
              <a:t>G</a:t>
            </a:r>
            <a:r>
              <a:rPr sz="2000" b="1" dirty="0" smtClean="0">
                <a:latin typeface="Calibri"/>
                <a:cs typeface="Calibri"/>
              </a:rPr>
              <a:t>u</a:t>
            </a:r>
            <a:r>
              <a:rPr sz="2000" b="1" spc="-5" dirty="0" smtClean="0">
                <a:latin typeface="Calibri"/>
                <a:cs typeface="Calibri"/>
              </a:rPr>
              <a:t>i</a:t>
            </a:r>
            <a:r>
              <a:rPr sz="2000" b="1" dirty="0" smtClean="0">
                <a:latin typeface="Calibri"/>
                <a:cs typeface="Calibri"/>
              </a:rPr>
              <a:t>d</a:t>
            </a:r>
            <a:r>
              <a:rPr sz="2000" b="1" spc="-5" dirty="0" smtClean="0">
                <a:latin typeface="Calibri"/>
                <a:cs typeface="Calibri"/>
              </a:rPr>
              <a:t>i</a:t>
            </a:r>
            <a:r>
              <a:rPr sz="2000" b="1" dirty="0" smtClean="0">
                <a:latin typeface="Calibri"/>
                <a:cs typeface="Calibri"/>
              </a:rPr>
              <a:t>ng</a:t>
            </a:r>
            <a:r>
              <a:rPr sz="2000" b="1" spc="-35" dirty="0" smtClean="0">
                <a:latin typeface="Calibri"/>
                <a:cs typeface="Calibri"/>
              </a:rPr>
              <a:t> </a:t>
            </a:r>
            <a:r>
              <a:rPr lang="en-US" sz="2000" b="1" spc="-35" dirty="0" smtClean="0">
                <a:latin typeface="Calibri"/>
                <a:cs typeface="Calibri"/>
              </a:rPr>
              <a:t>Research </a:t>
            </a:r>
            <a:r>
              <a:rPr sz="2000" b="1" spc="5" dirty="0" smtClean="0">
                <a:latin typeface="Calibri"/>
                <a:cs typeface="Calibri"/>
              </a:rPr>
              <a:t>Q</a:t>
            </a:r>
            <a:r>
              <a:rPr sz="2000" b="1" dirty="0" smtClean="0">
                <a:latin typeface="Calibri"/>
                <a:cs typeface="Calibri"/>
              </a:rPr>
              <a:t>u</a:t>
            </a:r>
            <a:r>
              <a:rPr sz="2000" b="1" spc="-5" dirty="0" smtClean="0">
                <a:latin typeface="Calibri"/>
                <a:cs typeface="Calibri"/>
              </a:rPr>
              <a:t>e</a:t>
            </a:r>
            <a:r>
              <a:rPr sz="2000" b="1" spc="-20" dirty="0" smtClean="0">
                <a:latin typeface="Calibri"/>
                <a:cs typeface="Calibri"/>
              </a:rPr>
              <a:t>s</a:t>
            </a:r>
            <a:r>
              <a:rPr sz="2000" b="1" dirty="0" smtClean="0">
                <a:latin typeface="Calibri"/>
                <a:cs typeface="Calibri"/>
              </a:rPr>
              <a:t>t</a:t>
            </a:r>
            <a:r>
              <a:rPr sz="2000" b="1" spc="-5" dirty="0" smtClean="0">
                <a:latin typeface="Calibri"/>
                <a:cs typeface="Calibri"/>
              </a:rPr>
              <a:t>i</a:t>
            </a:r>
            <a:r>
              <a:rPr sz="2000" b="1" dirty="0" smtClean="0">
                <a:latin typeface="Calibri"/>
                <a:cs typeface="Calibri"/>
              </a:rPr>
              <a:t>ons</a:t>
            </a:r>
            <a:r>
              <a:rPr sz="2000" b="1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354330" marR="310515" indent="-341630">
              <a:lnSpc>
                <a:spcPct val="100000"/>
              </a:lnSpc>
              <a:buFont typeface="Wingdings"/>
              <a:buChar char=""/>
              <a:tabLst>
                <a:tab pos="383540" algn="l"/>
              </a:tabLst>
            </a:pPr>
            <a:r>
              <a:rPr sz="2000" b="1" spc="-5" dirty="0">
                <a:latin typeface="Calibri"/>
                <a:cs typeface="Calibri"/>
              </a:rPr>
              <a:t>W</a:t>
            </a:r>
            <a:r>
              <a:rPr sz="2000" b="1" dirty="0">
                <a:latin typeface="Calibri"/>
                <a:cs typeface="Calibri"/>
              </a:rPr>
              <a:t>h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e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do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w</a:t>
            </a:r>
            <a:r>
              <a:rPr sz="2000" b="1" dirty="0">
                <a:latin typeface="Calibri"/>
                <a:cs typeface="Calibri"/>
              </a:rPr>
              <a:t>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s</a:t>
            </a:r>
            <a:r>
              <a:rPr sz="2000" b="1" spc="-25" dirty="0">
                <a:latin typeface="Calibri"/>
                <a:cs typeface="Calibri"/>
              </a:rPr>
              <a:t>t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spc="5" dirty="0">
                <a:latin typeface="Calibri"/>
                <a:cs typeface="Calibri"/>
              </a:rPr>
              <a:t>n</a:t>
            </a:r>
            <a:r>
              <a:rPr sz="2000" b="1" dirty="0">
                <a:latin typeface="Calibri"/>
                <a:cs typeface="Calibri"/>
              </a:rPr>
              <a:t>d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on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mp</a:t>
            </a:r>
            <a:r>
              <a:rPr sz="2000" b="1" spc="-5" dirty="0">
                <a:latin typeface="Calibri"/>
                <a:cs typeface="Calibri"/>
              </a:rPr>
              <a:t>le</a:t>
            </a:r>
            <a:r>
              <a:rPr sz="2000" b="1" dirty="0">
                <a:latin typeface="Calibri"/>
                <a:cs typeface="Calibri"/>
              </a:rPr>
              <a:t>m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spc="-20" dirty="0">
                <a:latin typeface="Calibri"/>
                <a:cs typeface="Calibri"/>
              </a:rPr>
              <a:t>n</a:t>
            </a:r>
            <a:r>
              <a:rPr sz="2000" b="1" spc="-25" dirty="0">
                <a:latin typeface="Calibri"/>
                <a:cs typeface="Calibri"/>
              </a:rPr>
              <a:t>t</a:t>
            </a:r>
            <a:r>
              <a:rPr sz="2000" b="1" spc="-3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on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CR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5" dirty="0">
                <a:latin typeface="Calibri"/>
                <a:cs typeface="Calibri"/>
              </a:rPr>
              <a:t>D</a:t>
            </a:r>
            <a:r>
              <a:rPr sz="2000" b="1" spc="-110" dirty="0">
                <a:latin typeface="Calibri"/>
                <a:cs typeface="Calibri"/>
              </a:rPr>
              <a:t>’</a:t>
            </a:r>
            <a:r>
              <a:rPr sz="2000" b="1" dirty="0">
                <a:latin typeface="Calibri"/>
                <a:cs typeface="Calibri"/>
              </a:rPr>
              <a:t>s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</a:t>
            </a:r>
            <a:r>
              <a:rPr sz="2000" b="1" spc="5" dirty="0">
                <a:latin typeface="Calibri"/>
                <a:cs typeface="Calibri"/>
              </a:rPr>
              <a:t>C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spc="5" dirty="0">
                <a:latin typeface="Calibri"/>
                <a:cs typeface="Calibri"/>
              </a:rPr>
              <a:t>n</a:t>
            </a:r>
            <a:r>
              <a:rPr sz="2000" b="1" dirty="0">
                <a:latin typeface="Calibri"/>
                <a:cs typeface="Calibri"/>
              </a:rPr>
              <a:t>d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6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cc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ss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b</a:t>
            </a:r>
            <a:r>
              <a:rPr sz="2000" b="1" spc="-5" dirty="0">
                <a:latin typeface="Calibri"/>
                <a:cs typeface="Calibri"/>
              </a:rPr>
              <a:t>ili</a:t>
            </a:r>
            <a:r>
              <a:rPr sz="2000" b="1" dirty="0">
                <a:latin typeface="Calibri"/>
                <a:cs typeface="Calibri"/>
              </a:rPr>
              <a:t>ty p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o</a:t>
            </a:r>
            <a:r>
              <a:rPr sz="2000" b="1" spc="-5" dirty="0">
                <a:latin typeface="Calibri"/>
                <a:cs typeface="Calibri"/>
              </a:rPr>
              <a:t>vi</a:t>
            </a:r>
            <a:r>
              <a:rPr sz="2000" b="1" dirty="0">
                <a:latin typeface="Calibri"/>
                <a:cs typeface="Calibri"/>
              </a:rPr>
              <a:t>s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ons?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"/>
              </a:spcBef>
              <a:buFont typeface="Wingdings"/>
              <a:buChar char=""/>
            </a:pPr>
            <a:endParaRPr sz="2100" dirty="0">
              <a:latin typeface="Times New Roman"/>
              <a:cs typeface="Times New Roman"/>
            </a:endParaRPr>
          </a:p>
          <a:p>
            <a:pPr marL="360045" marR="770255" indent="-347345">
              <a:lnSpc>
                <a:spcPct val="100000"/>
              </a:lnSpc>
              <a:buFont typeface="Wingdings"/>
              <a:buChar char=""/>
              <a:tabLst>
                <a:tab pos="389255" algn="l"/>
              </a:tabLst>
            </a:pPr>
            <a:r>
              <a:rPr sz="2000" b="1" spc="-30" dirty="0">
                <a:latin typeface="Calibri"/>
                <a:cs typeface="Calibri"/>
              </a:rPr>
              <a:t>Ar</a:t>
            </a:r>
            <a:r>
              <a:rPr sz="2000" b="1" dirty="0">
                <a:latin typeface="Calibri"/>
                <a:cs typeface="Calibri"/>
              </a:rPr>
              <a:t>e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people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wit</a:t>
            </a:r>
            <a:r>
              <a:rPr sz="2000" b="1" dirty="0">
                <a:latin typeface="Calibri"/>
                <a:cs typeface="Calibri"/>
              </a:rPr>
              <a:t>h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disabilities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meaningfully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included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monitoring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 reporting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on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implementation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CRPD?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Wingdings"/>
              <a:buChar char=""/>
            </a:pPr>
            <a:endParaRPr sz="2000" dirty="0">
              <a:latin typeface="Times New Roman"/>
              <a:cs typeface="Times New Roman"/>
            </a:endParaRPr>
          </a:p>
          <a:p>
            <a:pPr marL="354330" marR="5080" indent="-341630">
              <a:lnSpc>
                <a:spcPct val="100000"/>
              </a:lnSpc>
              <a:buFont typeface="Wingdings"/>
              <a:buChar char=""/>
              <a:tabLst>
                <a:tab pos="383540" algn="l"/>
              </a:tabLst>
            </a:pPr>
            <a:r>
              <a:rPr sz="2000" b="1" spc="-5" dirty="0">
                <a:latin typeface="Calibri"/>
                <a:cs typeface="Calibri"/>
              </a:rPr>
              <a:t>A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e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</a:t>
            </a:r>
            <a:r>
              <a:rPr sz="2000" b="1" dirty="0">
                <a:latin typeface="Calibri"/>
                <a:cs typeface="Calibri"/>
              </a:rPr>
              <a:t>ou</a:t>
            </a:r>
            <a:r>
              <a:rPr sz="2000" b="1" spc="-20" dirty="0">
                <a:latin typeface="Calibri"/>
                <a:cs typeface="Calibri"/>
              </a:rPr>
              <a:t>n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rie</a:t>
            </a:r>
            <a:r>
              <a:rPr sz="2000" b="1" dirty="0">
                <a:latin typeface="Calibri"/>
                <a:cs typeface="Calibri"/>
              </a:rPr>
              <a:t>s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dy 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spc="5" dirty="0">
                <a:latin typeface="Calibri"/>
                <a:cs typeface="Calibri"/>
              </a:rPr>
              <a:t>n</a:t>
            </a:r>
            <a:r>
              <a:rPr sz="2000" b="1" dirty="0">
                <a:latin typeface="Calibri"/>
                <a:cs typeface="Calibri"/>
              </a:rPr>
              <a:t>d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d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t</a:t>
            </a:r>
            <a:r>
              <a:rPr sz="2000" b="1" dirty="0">
                <a:latin typeface="Calibri"/>
                <a:cs typeface="Calibri"/>
              </a:rPr>
              <a:t>o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n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n</a:t>
            </a:r>
            <a:r>
              <a:rPr sz="2000" b="1" spc="-5" dirty="0">
                <a:latin typeface="Calibri"/>
                <a:cs typeface="Calibri"/>
              </a:rPr>
              <a:t>g</a:t>
            </a:r>
            <a:r>
              <a:rPr sz="2000" b="1" dirty="0">
                <a:latin typeface="Calibri"/>
                <a:cs typeface="Calibri"/>
              </a:rPr>
              <a:t>ful</a:t>
            </a:r>
            <a:r>
              <a:rPr sz="2000" b="1" spc="-5" dirty="0">
                <a:latin typeface="Calibri"/>
                <a:cs typeface="Calibri"/>
              </a:rPr>
              <a:t>l</a:t>
            </a:r>
            <a:r>
              <a:rPr sz="2000" b="1" dirty="0">
                <a:latin typeface="Calibri"/>
                <a:cs typeface="Calibri"/>
              </a:rPr>
              <a:t>y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nc</a:t>
            </a:r>
            <a:r>
              <a:rPr sz="2000" b="1" spc="-5" dirty="0">
                <a:latin typeface="Calibri"/>
                <a:cs typeface="Calibri"/>
              </a:rPr>
              <a:t>l</a:t>
            </a:r>
            <a:r>
              <a:rPr sz="2000" b="1" dirty="0">
                <a:latin typeface="Calibri"/>
                <a:cs typeface="Calibri"/>
              </a:rPr>
              <a:t>ude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op</a:t>
            </a:r>
            <a:r>
              <a:rPr sz="2000" b="1" spc="-5" dirty="0">
                <a:latin typeface="Calibri"/>
                <a:cs typeface="Calibri"/>
              </a:rPr>
              <a:t>l</a:t>
            </a:r>
            <a:r>
              <a:rPr sz="2000" b="1" dirty="0">
                <a:latin typeface="Calibri"/>
                <a:cs typeface="Calibri"/>
              </a:rPr>
              <a:t>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w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th d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s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b</a:t>
            </a:r>
            <a:r>
              <a:rPr sz="2000" b="1" spc="-5" dirty="0">
                <a:latin typeface="Calibri"/>
                <a:cs typeface="Calibri"/>
              </a:rPr>
              <a:t>ili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ie</a:t>
            </a:r>
            <a:r>
              <a:rPr sz="2000" b="1" dirty="0">
                <a:latin typeface="Calibri"/>
                <a:cs typeface="Calibri"/>
              </a:rPr>
              <a:t>s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n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mon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spc="-25" dirty="0">
                <a:latin typeface="Calibri"/>
                <a:cs typeface="Calibri"/>
              </a:rPr>
              <a:t>t</a:t>
            </a:r>
            <a:r>
              <a:rPr sz="2000" b="1" dirty="0">
                <a:latin typeface="Calibri"/>
                <a:cs typeface="Calibri"/>
              </a:rPr>
              <a:t>o</a:t>
            </a:r>
            <a:r>
              <a:rPr sz="2000" b="1" spc="-5" dirty="0">
                <a:latin typeface="Calibri"/>
                <a:cs typeface="Calibri"/>
              </a:rPr>
              <a:t>ri</a:t>
            </a:r>
            <a:r>
              <a:rPr sz="2000" b="1" dirty="0">
                <a:latin typeface="Calibri"/>
                <a:cs typeface="Calibri"/>
              </a:rPr>
              <a:t>ng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spc="5" dirty="0">
                <a:latin typeface="Calibri"/>
                <a:cs typeface="Calibri"/>
              </a:rPr>
              <a:t>n</a:t>
            </a:r>
            <a:r>
              <a:rPr sz="2000" b="1" dirty="0">
                <a:latin typeface="Calibri"/>
                <a:cs typeface="Calibri"/>
              </a:rPr>
              <a:t>d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po</a:t>
            </a:r>
            <a:r>
              <a:rPr sz="2000" b="1" spc="-5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ng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on</a:t>
            </a:r>
            <a:r>
              <a:rPr sz="2000" b="1" spc="-5" dirty="0">
                <a:latin typeface="Calibri"/>
                <a:cs typeface="Calibri"/>
              </a:rPr>
              <a:t> i</a:t>
            </a:r>
            <a:r>
              <a:rPr sz="2000" b="1" dirty="0">
                <a:latin typeface="Calibri"/>
                <a:cs typeface="Calibri"/>
              </a:rPr>
              <a:t>mp</a:t>
            </a:r>
            <a:r>
              <a:rPr sz="2000" b="1" spc="-5" dirty="0">
                <a:latin typeface="Calibri"/>
                <a:cs typeface="Calibri"/>
              </a:rPr>
              <a:t>le</a:t>
            </a:r>
            <a:r>
              <a:rPr sz="2000" b="1" dirty="0">
                <a:latin typeface="Calibri"/>
                <a:cs typeface="Calibri"/>
              </a:rPr>
              <a:t>m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spc="-20" dirty="0">
                <a:latin typeface="Calibri"/>
                <a:cs typeface="Calibri"/>
              </a:rPr>
              <a:t>n</a:t>
            </a:r>
            <a:r>
              <a:rPr sz="2000" b="1" spc="-25" dirty="0">
                <a:latin typeface="Calibri"/>
                <a:cs typeface="Calibri"/>
              </a:rPr>
              <a:t>t</a:t>
            </a:r>
            <a:r>
              <a:rPr sz="2000" b="1" spc="-3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on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2030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</a:t>
            </a:r>
            <a:r>
              <a:rPr sz="2000" b="1" spc="-30" dirty="0">
                <a:latin typeface="Calibri"/>
                <a:cs typeface="Calibri"/>
              </a:rPr>
              <a:t>g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nd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?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25" dirty="0"/>
              <a:t>H</a:t>
            </a:r>
            <a:r>
              <a:rPr sz="2400" spc="-15" dirty="0"/>
              <a:t>a</a:t>
            </a:r>
            <a:r>
              <a:rPr sz="2400" spc="-5" dirty="0"/>
              <a:t>r</a:t>
            </a:r>
            <a:r>
              <a:rPr sz="2400" dirty="0"/>
              <a:t>m</a:t>
            </a:r>
            <a:r>
              <a:rPr sz="2400" spc="-10" dirty="0"/>
              <a:t>o</a:t>
            </a:r>
            <a:r>
              <a:rPr sz="2400" spc="-15" dirty="0"/>
              <a:t>ni</a:t>
            </a:r>
            <a:r>
              <a:rPr sz="2400" spc="5" dirty="0"/>
              <a:t>z</a:t>
            </a:r>
            <a:r>
              <a:rPr sz="2400" spc="-15" dirty="0"/>
              <a:t>ing</a:t>
            </a:r>
            <a:r>
              <a:rPr sz="2400" spc="-40" dirty="0"/>
              <a:t> </a:t>
            </a:r>
            <a:r>
              <a:rPr sz="2400" dirty="0"/>
              <a:t>C</a:t>
            </a:r>
            <a:r>
              <a:rPr sz="2400" spc="-15" dirty="0"/>
              <a:t>R</a:t>
            </a:r>
            <a:r>
              <a:rPr sz="2400" spc="-10" dirty="0"/>
              <a:t>P</a:t>
            </a:r>
            <a:r>
              <a:rPr sz="2400" dirty="0"/>
              <a:t>D</a:t>
            </a:r>
            <a:r>
              <a:rPr sz="2400" spc="-5" dirty="0"/>
              <a:t> O</a:t>
            </a:r>
            <a:r>
              <a:rPr sz="2400" spc="-15" dirty="0"/>
              <a:t>bli</a:t>
            </a:r>
            <a:r>
              <a:rPr sz="2400" spc="-35" dirty="0"/>
              <a:t>g</a:t>
            </a:r>
            <a:r>
              <a:rPr sz="2400" spc="-40" dirty="0"/>
              <a:t>a</a:t>
            </a:r>
            <a:r>
              <a:rPr sz="2400" spc="-15" dirty="0"/>
              <a:t>ti</a:t>
            </a:r>
            <a:r>
              <a:rPr sz="2400" spc="-10" dirty="0"/>
              <a:t>o</a:t>
            </a:r>
            <a:r>
              <a:rPr sz="2400" spc="-20" dirty="0"/>
              <a:t>n</a:t>
            </a:r>
            <a:r>
              <a:rPr sz="2400" spc="-10" dirty="0"/>
              <a:t>s</a:t>
            </a:r>
            <a:r>
              <a:rPr sz="2400" dirty="0"/>
              <a:t> </a:t>
            </a:r>
            <a:r>
              <a:rPr sz="2400" spc="-15" dirty="0"/>
              <a:t>a</a:t>
            </a:r>
            <a:r>
              <a:rPr sz="2400" spc="-20" dirty="0"/>
              <a:t>n</a:t>
            </a:r>
            <a:r>
              <a:rPr sz="2400" spc="-15" dirty="0"/>
              <a:t>d</a:t>
            </a:r>
            <a:r>
              <a:rPr sz="2400" spc="-10" dirty="0"/>
              <a:t> </a:t>
            </a:r>
            <a:r>
              <a:rPr sz="2400" spc="-20" dirty="0"/>
              <a:t>th</a:t>
            </a:r>
            <a:r>
              <a:rPr sz="2400" spc="-15" dirty="0"/>
              <a:t>e</a:t>
            </a:r>
            <a:r>
              <a:rPr sz="2400" spc="10" dirty="0"/>
              <a:t> </a:t>
            </a:r>
            <a:r>
              <a:rPr sz="2400" spc="-20" dirty="0"/>
              <a:t>203</a:t>
            </a:r>
            <a:r>
              <a:rPr sz="2400" spc="-15" dirty="0"/>
              <a:t>0</a:t>
            </a:r>
            <a:r>
              <a:rPr sz="2400" spc="-10" dirty="0"/>
              <a:t> S</a:t>
            </a:r>
            <a:r>
              <a:rPr sz="2400" spc="-5" dirty="0"/>
              <a:t>D</a:t>
            </a:r>
            <a:r>
              <a:rPr sz="2400" dirty="0"/>
              <a:t>G</a:t>
            </a:r>
            <a:r>
              <a:rPr sz="2400" spc="-10" dirty="0"/>
              <a:t> </a:t>
            </a:r>
            <a:r>
              <a:rPr sz="2400" spc="-20" dirty="0"/>
              <a:t>A</a:t>
            </a:r>
            <a:r>
              <a:rPr sz="2400" dirty="0"/>
              <a:t>c</a:t>
            </a:r>
            <a:r>
              <a:rPr sz="2400" spc="-15" dirty="0"/>
              <a:t>ti</a:t>
            </a:r>
            <a:r>
              <a:rPr sz="2400" spc="-10" dirty="0"/>
              <a:t>o</a:t>
            </a:r>
            <a:r>
              <a:rPr sz="2400" spc="-15" dirty="0"/>
              <a:t>n</a:t>
            </a:r>
            <a:r>
              <a:rPr sz="2400" spc="-20" dirty="0"/>
              <a:t> A</a:t>
            </a:r>
            <a:r>
              <a:rPr sz="2400" spc="-25" dirty="0"/>
              <a:t>g</a:t>
            </a:r>
            <a:r>
              <a:rPr sz="2400" dirty="0"/>
              <a:t>e</a:t>
            </a:r>
            <a:r>
              <a:rPr sz="2400" spc="-20" dirty="0"/>
              <a:t>nda</a:t>
            </a:r>
            <a:endParaRPr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982091"/>
            <a:ext cx="8223250" cy="45166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i="1" dirty="0" smtClean="0">
                <a:latin typeface="Calibri"/>
                <a:cs typeface="Calibri"/>
              </a:rPr>
              <a:t>2016</a:t>
            </a:r>
            <a:r>
              <a:rPr sz="2000" b="1" i="1" spc="-30" dirty="0" smtClean="0">
                <a:latin typeface="Calibri"/>
                <a:cs typeface="Calibri"/>
              </a:rPr>
              <a:t> </a:t>
            </a:r>
            <a:r>
              <a:rPr sz="2000" b="1" i="1" spc="5" dirty="0">
                <a:latin typeface="Calibri"/>
                <a:cs typeface="Calibri"/>
              </a:rPr>
              <a:t>C</a:t>
            </a:r>
            <a:r>
              <a:rPr sz="2000" b="1" i="1" dirty="0">
                <a:latin typeface="Calibri"/>
                <a:cs typeface="Calibri"/>
              </a:rPr>
              <a:t>RPD</a:t>
            </a:r>
            <a:r>
              <a:rPr sz="2000" b="1" i="1" spc="-25" dirty="0">
                <a:latin typeface="Calibri"/>
                <a:cs typeface="Calibri"/>
              </a:rPr>
              <a:t> </a:t>
            </a:r>
            <a:r>
              <a:rPr sz="2000" b="1" i="1" spc="5" dirty="0">
                <a:latin typeface="Calibri"/>
                <a:cs typeface="Calibri"/>
              </a:rPr>
              <a:t>I</a:t>
            </a:r>
            <a:r>
              <a:rPr sz="2000" b="1" i="1" spc="15" dirty="0">
                <a:latin typeface="Calibri"/>
                <a:cs typeface="Calibri"/>
              </a:rPr>
              <a:t>C</a:t>
            </a:r>
            <a:r>
              <a:rPr sz="2000" b="1" i="1" dirty="0">
                <a:latin typeface="Calibri"/>
                <a:cs typeface="Calibri"/>
              </a:rPr>
              <a:t>T</a:t>
            </a:r>
            <a:r>
              <a:rPr sz="2000" b="1" i="1" spc="-20" dirty="0">
                <a:latin typeface="Calibri"/>
                <a:cs typeface="Calibri"/>
              </a:rPr>
              <a:t> </a:t>
            </a:r>
            <a:r>
              <a:rPr sz="2000" b="1" i="1" spc="-5" dirty="0">
                <a:latin typeface="Calibri"/>
                <a:cs typeface="Calibri"/>
              </a:rPr>
              <a:t>A</a:t>
            </a:r>
            <a:r>
              <a:rPr sz="2000" b="1" i="1" spc="-25" dirty="0">
                <a:latin typeface="Calibri"/>
                <a:cs typeface="Calibri"/>
              </a:rPr>
              <a:t>c</a:t>
            </a:r>
            <a:r>
              <a:rPr sz="2000" b="1" i="1" spc="-10" dirty="0">
                <a:latin typeface="Calibri"/>
                <a:cs typeface="Calibri"/>
              </a:rPr>
              <a:t>c</a:t>
            </a:r>
            <a:r>
              <a:rPr sz="2000" b="1" i="1" spc="-5" dirty="0">
                <a:latin typeface="Calibri"/>
                <a:cs typeface="Calibri"/>
              </a:rPr>
              <a:t>e</a:t>
            </a:r>
            <a:r>
              <a:rPr sz="2000" b="1" i="1" dirty="0">
                <a:latin typeface="Calibri"/>
                <a:cs typeface="Calibri"/>
              </a:rPr>
              <a:t>ss</a:t>
            </a:r>
            <a:r>
              <a:rPr sz="2000" b="1" i="1" spc="-5" dirty="0">
                <a:latin typeface="Calibri"/>
                <a:cs typeface="Calibri"/>
              </a:rPr>
              <a:t>ibili</a:t>
            </a:r>
            <a:r>
              <a:rPr sz="2000" b="1" i="1" dirty="0">
                <a:latin typeface="Calibri"/>
                <a:cs typeface="Calibri"/>
              </a:rPr>
              <a:t>ty</a:t>
            </a:r>
            <a:r>
              <a:rPr sz="2000" b="1" i="1" spc="-55" dirty="0">
                <a:latin typeface="Calibri"/>
                <a:cs typeface="Calibri"/>
              </a:rPr>
              <a:t> </a:t>
            </a:r>
            <a:r>
              <a:rPr sz="2000" b="1" i="1" spc="-25" dirty="0" smtClean="0">
                <a:latin typeface="Calibri"/>
                <a:cs typeface="Calibri"/>
              </a:rPr>
              <a:t>R</a:t>
            </a:r>
            <a:r>
              <a:rPr sz="2000" b="1" i="1" spc="-5" dirty="0" smtClean="0">
                <a:latin typeface="Calibri"/>
                <a:cs typeface="Calibri"/>
              </a:rPr>
              <a:t>epo</a:t>
            </a:r>
            <a:r>
              <a:rPr sz="2000" b="1" i="1" dirty="0" smtClean="0">
                <a:latin typeface="Calibri"/>
                <a:cs typeface="Calibri"/>
              </a:rPr>
              <a:t>rt</a:t>
            </a:r>
            <a:r>
              <a:rPr lang="en-US" sz="2000" b="1" i="1" dirty="0" smtClean="0">
                <a:latin typeface="Calibri"/>
                <a:cs typeface="Calibri"/>
              </a:rPr>
              <a:t> Data Derived </a:t>
            </a:r>
            <a:r>
              <a:rPr sz="2000" b="1" i="1" dirty="0" smtClean="0">
                <a:latin typeface="Calibri"/>
                <a:cs typeface="Calibri"/>
              </a:rPr>
              <a:t>fr</a:t>
            </a:r>
            <a:r>
              <a:rPr sz="2000" b="1" i="1" spc="-5" dirty="0" smtClean="0">
                <a:latin typeface="Calibri"/>
                <a:cs typeface="Calibri"/>
              </a:rPr>
              <a:t>om</a:t>
            </a:r>
            <a:r>
              <a:rPr sz="2000" b="1" i="1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430530" indent="-417830">
              <a:lnSpc>
                <a:spcPct val="100000"/>
              </a:lnSpc>
              <a:buFont typeface="Wingdings"/>
              <a:buChar char=""/>
              <a:tabLst>
                <a:tab pos="454659" algn="l"/>
              </a:tabLst>
            </a:pPr>
            <a:r>
              <a:rPr sz="1800" b="1" spc="-10" dirty="0">
                <a:latin typeface="Calibri"/>
                <a:cs typeface="Calibri"/>
              </a:rPr>
              <a:t>2 sets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f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5" dirty="0">
                <a:latin typeface="Calibri"/>
                <a:cs typeface="Calibri"/>
              </a:rPr>
              <a:t>r</a:t>
            </a:r>
            <a:r>
              <a:rPr sz="1800" b="1" spc="-15" dirty="0">
                <a:latin typeface="Calibri"/>
                <a:cs typeface="Calibri"/>
              </a:rPr>
              <a:t>v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25" dirty="0">
                <a:latin typeface="Calibri"/>
                <a:cs typeface="Calibri"/>
              </a:rPr>
              <a:t>y</a:t>
            </a:r>
            <a:r>
              <a:rPr sz="1800" b="1" spc="-10" dirty="0">
                <a:latin typeface="Calibri"/>
                <a:cs typeface="Calibri"/>
              </a:rPr>
              <a:t>s: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1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</a:t>
            </a:r>
            <a:r>
              <a:rPr sz="1800" b="1" spc="-10" dirty="0">
                <a:latin typeface="Calibri"/>
                <a:cs typeface="Calibri"/>
              </a:rPr>
              <a:t>et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30" dirty="0">
                <a:latin typeface="Calibri"/>
                <a:cs typeface="Calibri"/>
              </a:rPr>
              <a:t>f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r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40" dirty="0">
                <a:latin typeface="Calibri"/>
                <a:cs typeface="Calibri"/>
              </a:rPr>
              <a:t>g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e</a:t>
            </a:r>
            <a:r>
              <a:rPr sz="1800" b="1" dirty="0">
                <a:latin typeface="Calibri"/>
                <a:cs typeface="Calibri"/>
              </a:rPr>
              <a:t>x</a:t>
            </a:r>
            <a:r>
              <a:rPr sz="1800" b="1" spc="5" dirty="0">
                <a:latin typeface="Calibri"/>
                <a:cs typeface="Calibri"/>
              </a:rPr>
              <a:t>pe</a:t>
            </a:r>
            <a:r>
              <a:rPr sz="1800" b="1" spc="-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ts;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1</a:t>
            </a:r>
            <a:r>
              <a:rPr sz="1800" b="1" dirty="0">
                <a:latin typeface="Calibri"/>
                <a:cs typeface="Calibri"/>
              </a:rPr>
              <a:t> s</a:t>
            </a:r>
            <a:r>
              <a:rPr sz="1800" b="1" spc="-10" dirty="0">
                <a:latin typeface="Calibri"/>
                <a:cs typeface="Calibri"/>
              </a:rPr>
              <a:t>et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30" dirty="0">
                <a:latin typeface="Calibri"/>
                <a:cs typeface="Calibri"/>
              </a:rPr>
              <a:t>f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r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cc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ssi</a:t>
            </a:r>
            <a:r>
              <a:rPr sz="1800" b="1" spc="-5" dirty="0">
                <a:latin typeface="Calibri"/>
                <a:cs typeface="Calibri"/>
              </a:rPr>
              <a:t>b</a:t>
            </a:r>
            <a:r>
              <a:rPr sz="1800" b="1" spc="-15" dirty="0">
                <a:latin typeface="Calibri"/>
                <a:cs typeface="Calibri"/>
              </a:rPr>
              <a:t>i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15" dirty="0">
                <a:latin typeface="Calibri"/>
                <a:cs typeface="Calibri"/>
              </a:rPr>
              <a:t>i</a:t>
            </a:r>
            <a:r>
              <a:rPr sz="1800" b="1" spc="-10" dirty="0">
                <a:latin typeface="Calibri"/>
                <a:cs typeface="Calibri"/>
              </a:rPr>
              <a:t>ty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e</a:t>
            </a:r>
            <a:r>
              <a:rPr sz="1800" b="1" dirty="0">
                <a:latin typeface="Calibri"/>
                <a:cs typeface="Calibri"/>
              </a:rPr>
              <a:t>x</a:t>
            </a:r>
            <a:r>
              <a:rPr sz="1800" b="1" spc="5" dirty="0">
                <a:latin typeface="Calibri"/>
                <a:cs typeface="Calibri"/>
              </a:rPr>
              <a:t>pe</a:t>
            </a:r>
            <a:r>
              <a:rPr sz="1800" b="1" spc="-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ts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1850" dirty="0">
              <a:latin typeface="Times New Roman"/>
              <a:cs typeface="Times New Roman"/>
            </a:endParaRPr>
          </a:p>
          <a:p>
            <a:pPr marL="454659" indent="-441959">
              <a:lnSpc>
                <a:spcPct val="100000"/>
              </a:lnSpc>
              <a:buFont typeface="Wingdings"/>
              <a:buChar char=""/>
              <a:tabLst>
                <a:tab pos="454659" algn="l"/>
              </a:tabLst>
            </a:pP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5" dirty="0">
                <a:latin typeface="Calibri"/>
                <a:cs typeface="Calibri"/>
              </a:rPr>
              <a:t>ur</a:t>
            </a:r>
            <a:r>
              <a:rPr sz="1800" b="1" spc="-15" dirty="0">
                <a:latin typeface="Calibri"/>
                <a:cs typeface="Calibri"/>
              </a:rPr>
              <a:t>v</a:t>
            </a:r>
            <a:r>
              <a:rPr sz="1800" b="1" spc="-10" dirty="0">
                <a:latin typeface="Calibri"/>
                <a:cs typeface="Calibri"/>
              </a:rPr>
              <a:t>ey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que</a:t>
            </a:r>
            <a:r>
              <a:rPr sz="1800" b="1" spc="-35" dirty="0">
                <a:latin typeface="Calibri"/>
                <a:cs typeface="Calibri"/>
              </a:rPr>
              <a:t>s</a:t>
            </a:r>
            <a:r>
              <a:rPr sz="1800" b="1" spc="-10" dirty="0">
                <a:latin typeface="Calibri"/>
                <a:cs typeface="Calibri"/>
              </a:rPr>
              <a:t>tio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m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ppe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o s</a:t>
            </a:r>
            <a:r>
              <a:rPr sz="1800" b="1" spc="5" dirty="0">
                <a:latin typeface="Calibri"/>
                <a:cs typeface="Calibri"/>
              </a:rPr>
              <a:t>pe</a:t>
            </a:r>
            <a:r>
              <a:rPr sz="1800" b="1" dirty="0">
                <a:latin typeface="Calibri"/>
                <a:cs typeface="Calibri"/>
              </a:rPr>
              <a:t>c</a:t>
            </a:r>
            <a:r>
              <a:rPr sz="1800" b="1" spc="-5" dirty="0">
                <a:latin typeface="Calibri"/>
                <a:cs typeface="Calibri"/>
              </a:rPr>
              <a:t>i</a:t>
            </a:r>
            <a:r>
              <a:rPr sz="1800" b="1" spc="-10" dirty="0">
                <a:latin typeface="Calibri"/>
                <a:cs typeface="Calibri"/>
              </a:rPr>
              <a:t>f</a:t>
            </a:r>
            <a:r>
              <a:rPr sz="1800" b="1" spc="-5" dirty="0">
                <a:latin typeface="Calibri"/>
                <a:cs typeface="Calibri"/>
              </a:rPr>
              <a:t>i</a:t>
            </a:r>
            <a:r>
              <a:rPr sz="1800" b="1" dirty="0">
                <a:latin typeface="Calibri"/>
                <a:cs typeface="Calibri"/>
              </a:rPr>
              <a:t>c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</a:t>
            </a: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PD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I</a:t>
            </a:r>
            <a:r>
              <a:rPr sz="1800" b="1" spc="5" dirty="0">
                <a:latin typeface="Calibri"/>
                <a:cs typeface="Calibri"/>
              </a:rPr>
              <a:t>C</a:t>
            </a:r>
            <a:r>
              <a:rPr sz="1800" b="1" dirty="0">
                <a:latin typeface="Calibri"/>
                <a:cs typeface="Calibri"/>
              </a:rPr>
              <a:t>T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60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T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cc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ss</a:t>
            </a:r>
            <a:r>
              <a:rPr sz="1800" b="1" spc="-15" dirty="0">
                <a:latin typeface="Calibri"/>
                <a:cs typeface="Calibri"/>
              </a:rPr>
              <a:t>i</a:t>
            </a:r>
            <a:r>
              <a:rPr sz="1800" b="1" spc="-5" dirty="0">
                <a:latin typeface="Calibri"/>
                <a:cs typeface="Calibri"/>
              </a:rPr>
              <a:t>b</a:t>
            </a:r>
            <a:r>
              <a:rPr sz="1800" b="1" spc="-15" dirty="0">
                <a:latin typeface="Calibri"/>
                <a:cs typeface="Calibri"/>
              </a:rPr>
              <a:t>i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15" dirty="0">
                <a:latin typeface="Calibri"/>
                <a:cs typeface="Calibri"/>
              </a:rPr>
              <a:t>it</a:t>
            </a:r>
            <a:r>
              <a:rPr sz="1800" b="1" spc="-10" dirty="0">
                <a:latin typeface="Calibri"/>
                <a:cs typeface="Calibri"/>
              </a:rPr>
              <a:t>y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p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v</a:t>
            </a:r>
            <a:r>
              <a:rPr sz="1800" b="1" spc="-10" dirty="0">
                <a:latin typeface="Calibri"/>
                <a:cs typeface="Calibri"/>
              </a:rPr>
              <a:t>isio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s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1850" dirty="0">
              <a:latin typeface="Times New Roman"/>
              <a:cs typeface="Times New Roman"/>
            </a:endParaRPr>
          </a:p>
          <a:p>
            <a:pPr marL="401320" indent="-388620">
              <a:lnSpc>
                <a:spcPct val="100000"/>
              </a:lnSpc>
              <a:buFont typeface="Wingdings"/>
              <a:buChar char=""/>
              <a:tabLst>
                <a:tab pos="401955" algn="l"/>
              </a:tabLst>
            </a:pP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ddi</a:t>
            </a:r>
            <a:r>
              <a:rPr sz="1800" b="1" spc="-15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io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que</a:t>
            </a:r>
            <a:r>
              <a:rPr sz="1800" b="1" spc="-35" dirty="0">
                <a:latin typeface="Calibri"/>
                <a:cs typeface="Calibri"/>
              </a:rPr>
              <a:t>s</a:t>
            </a:r>
            <a:r>
              <a:rPr sz="1800" b="1" spc="-15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io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m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ppe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o </a:t>
            </a:r>
            <a:r>
              <a:rPr sz="1800" b="1" spc="-15" dirty="0">
                <a:latin typeface="Calibri"/>
                <a:cs typeface="Calibri"/>
              </a:rPr>
              <a:t>203</a:t>
            </a:r>
            <a:r>
              <a:rPr sz="1800" b="1" spc="-10" dirty="0">
                <a:latin typeface="Calibri"/>
                <a:cs typeface="Calibri"/>
              </a:rPr>
              <a:t>0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30" dirty="0">
                <a:latin typeface="Calibri"/>
                <a:cs typeface="Calibri"/>
              </a:rPr>
              <a:t>g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nd</a:t>
            </a:r>
            <a:r>
              <a:rPr sz="1800" b="1" spc="-10" dirty="0">
                <a:latin typeface="Calibri"/>
                <a:cs typeface="Calibri"/>
              </a:rPr>
              <a:t>a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60" dirty="0">
                <a:latin typeface="Calibri"/>
                <a:cs typeface="Calibri"/>
              </a:rPr>
              <a:t>k</a:t>
            </a:r>
            <a:r>
              <a:rPr sz="1800" b="1" spc="-10" dirty="0">
                <a:latin typeface="Calibri"/>
                <a:cs typeface="Calibri"/>
              </a:rPr>
              <a:t>ey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Go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10" dirty="0">
                <a:latin typeface="Calibri"/>
                <a:cs typeface="Calibri"/>
              </a:rPr>
              <a:t>ls,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40" dirty="0">
                <a:latin typeface="Calibri"/>
                <a:cs typeface="Calibri"/>
              </a:rPr>
              <a:t>T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30" dirty="0">
                <a:latin typeface="Calibri"/>
                <a:cs typeface="Calibri"/>
              </a:rPr>
              <a:t>rg</a:t>
            </a:r>
            <a:r>
              <a:rPr sz="1800" b="1" spc="-10" dirty="0">
                <a:latin typeface="Calibri"/>
                <a:cs typeface="Calibri"/>
              </a:rPr>
              <a:t>ets 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d </a:t>
            </a:r>
            <a:r>
              <a:rPr sz="1800" b="1" spc="-5" dirty="0">
                <a:latin typeface="Calibri"/>
                <a:cs typeface="Calibri"/>
              </a:rPr>
              <a:t>Indi</a:t>
            </a:r>
            <a:r>
              <a:rPr sz="1800" b="1" spc="-10" dirty="0">
                <a:latin typeface="Calibri"/>
                <a:cs typeface="Calibri"/>
              </a:rPr>
              <a:t>c</a:t>
            </a:r>
            <a:r>
              <a:rPr sz="1800" b="1" spc="-25" dirty="0">
                <a:latin typeface="Calibri"/>
                <a:cs typeface="Calibri"/>
              </a:rPr>
              <a:t>at</a:t>
            </a:r>
            <a:r>
              <a:rPr sz="1800" b="1" spc="-20" dirty="0">
                <a:latin typeface="Calibri"/>
                <a:cs typeface="Calibri"/>
              </a:rPr>
              <a:t>o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s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1850" dirty="0">
              <a:latin typeface="Times New Roman"/>
              <a:cs typeface="Times New Roman"/>
            </a:endParaRPr>
          </a:p>
          <a:p>
            <a:pPr marL="401320" indent="-388620">
              <a:lnSpc>
                <a:spcPct val="100000"/>
              </a:lnSpc>
              <a:buFont typeface="Wingdings"/>
              <a:buChar char=""/>
              <a:tabLst>
                <a:tab pos="401955" algn="l"/>
              </a:tabLst>
            </a:pP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5" dirty="0">
                <a:latin typeface="Calibri"/>
                <a:cs typeface="Calibri"/>
              </a:rPr>
              <a:t>r</a:t>
            </a:r>
            <a:r>
              <a:rPr sz="1800" b="1" spc="-15" dirty="0">
                <a:latin typeface="Calibri"/>
                <a:cs typeface="Calibri"/>
              </a:rPr>
              <a:t>v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25" dirty="0">
                <a:latin typeface="Calibri"/>
                <a:cs typeface="Calibri"/>
              </a:rPr>
              <a:t>y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co</a:t>
            </a:r>
            <a:r>
              <a:rPr sz="1800" b="1" spc="-5" dirty="0">
                <a:latin typeface="Calibri"/>
                <a:cs typeface="Calibri"/>
              </a:rPr>
              <a:t>m</a:t>
            </a:r>
            <a:r>
              <a:rPr sz="1800" b="1" spc="5" dirty="0">
                <a:latin typeface="Calibri"/>
                <a:cs typeface="Calibri"/>
              </a:rPr>
              <a:t>p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35" dirty="0">
                <a:latin typeface="Calibri"/>
                <a:cs typeface="Calibri"/>
              </a:rPr>
              <a:t>t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b</a:t>
            </a:r>
            <a:r>
              <a:rPr sz="1800" b="1" spc="-10" dirty="0">
                <a:latin typeface="Calibri"/>
                <a:cs typeface="Calibri"/>
              </a:rPr>
              <a:t>y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10" dirty="0" smtClean="0">
                <a:latin typeface="Calibri"/>
                <a:cs typeface="Calibri"/>
              </a:rPr>
              <a:t>11</a:t>
            </a:r>
            <a:r>
              <a:rPr lang="en-US" sz="1800" b="1" spc="-10" dirty="0" smtClean="0">
                <a:latin typeface="Calibri"/>
                <a:cs typeface="Calibri"/>
              </a:rPr>
              <a:t>4</a:t>
            </a:r>
            <a:r>
              <a:rPr sz="1800" b="1" spc="10" dirty="0" smtClean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loc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co</a:t>
            </a:r>
            <a:r>
              <a:rPr sz="1800" b="1" spc="-5" dirty="0">
                <a:latin typeface="Calibri"/>
                <a:cs typeface="Calibri"/>
              </a:rPr>
              <a:t>r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p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5" dirty="0">
                <a:latin typeface="Calibri"/>
                <a:cs typeface="Calibri"/>
              </a:rPr>
              <a:t>d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40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ts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1850" dirty="0">
              <a:latin typeface="Times New Roman"/>
              <a:cs typeface="Times New Roman"/>
            </a:endParaRPr>
          </a:p>
          <a:p>
            <a:pPr marL="454659" indent="-441959">
              <a:lnSpc>
                <a:spcPct val="100000"/>
              </a:lnSpc>
              <a:buFont typeface="Wingdings"/>
              <a:buChar char=""/>
              <a:tabLst>
                <a:tab pos="454659" algn="l"/>
              </a:tabLst>
            </a:pPr>
            <a:r>
              <a:rPr sz="1800" b="1" spc="-10" dirty="0">
                <a:latin typeface="Calibri"/>
                <a:cs typeface="Calibri"/>
              </a:rPr>
              <a:t>in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 smtClean="0">
                <a:latin typeface="Calibri"/>
                <a:cs typeface="Calibri"/>
              </a:rPr>
              <a:t>10</a:t>
            </a:r>
            <a:r>
              <a:rPr lang="en-US" sz="1800" b="1" spc="-10" dirty="0" smtClean="0">
                <a:latin typeface="Calibri"/>
                <a:cs typeface="Calibri"/>
              </a:rPr>
              <a:t>6</a:t>
            </a:r>
            <a:r>
              <a:rPr sz="1800" b="1" dirty="0" smtClean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co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dirty="0">
                <a:latin typeface="Calibri"/>
                <a:cs typeface="Calibri"/>
              </a:rPr>
              <a:t>t</a:t>
            </a:r>
            <a:r>
              <a:rPr sz="1800" b="1" spc="-5" dirty="0">
                <a:latin typeface="Calibri"/>
                <a:cs typeface="Calibri"/>
              </a:rPr>
              <a:t>ri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: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89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co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dirty="0">
                <a:latin typeface="Calibri"/>
                <a:cs typeface="Calibri"/>
              </a:rPr>
              <a:t>t</a:t>
            </a:r>
            <a:r>
              <a:rPr sz="1800" b="1" spc="-5" dirty="0">
                <a:latin typeface="Calibri"/>
                <a:cs typeface="Calibri"/>
              </a:rPr>
              <a:t>ri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m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G</a:t>
            </a:r>
            <a:r>
              <a:rPr sz="1800" b="1" spc="-10" dirty="0">
                <a:latin typeface="Calibri"/>
                <a:cs typeface="Calibri"/>
              </a:rPr>
              <a:t>lo</a:t>
            </a:r>
            <a:r>
              <a:rPr sz="1800" b="1" spc="-5" dirty="0">
                <a:latin typeface="Calibri"/>
                <a:cs typeface="Calibri"/>
              </a:rPr>
              <a:t>b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So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-10" dirty="0">
                <a:latin typeface="Calibri"/>
                <a:cs typeface="Calibri"/>
              </a:rPr>
              <a:t>t</a:t>
            </a:r>
            <a:r>
              <a:rPr sz="1800" b="1" spc="-5" dirty="0">
                <a:latin typeface="Calibri"/>
                <a:cs typeface="Calibri"/>
              </a:rPr>
              <a:t>h;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 smtClean="0">
                <a:latin typeface="Calibri"/>
                <a:cs typeface="Calibri"/>
              </a:rPr>
              <a:t>1</a:t>
            </a:r>
            <a:r>
              <a:rPr lang="en-US" sz="1800" b="1" spc="-10" dirty="0" smtClean="0">
                <a:latin typeface="Calibri"/>
                <a:cs typeface="Calibri"/>
              </a:rPr>
              <a:t>7 </a:t>
            </a:r>
            <a:r>
              <a:rPr sz="1800" b="1" spc="-10" dirty="0" smtClean="0">
                <a:latin typeface="Calibri"/>
                <a:cs typeface="Calibri"/>
              </a:rPr>
              <a:t>co</a:t>
            </a:r>
            <a:r>
              <a:rPr sz="1800" b="1" spc="-5" dirty="0" smtClean="0">
                <a:latin typeface="Calibri"/>
                <a:cs typeface="Calibri"/>
              </a:rPr>
              <a:t>u</a:t>
            </a:r>
            <a:r>
              <a:rPr sz="1800" b="1" spc="-20" dirty="0" smtClean="0">
                <a:latin typeface="Calibri"/>
                <a:cs typeface="Calibri"/>
              </a:rPr>
              <a:t>n</a:t>
            </a:r>
            <a:r>
              <a:rPr sz="1800" b="1" dirty="0" smtClean="0">
                <a:latin typeface="Calibri"/>
                <a:cs typeface="Calibri"/>
              </a:rPr>
              <a:t>t</a:t>
            </a:r>
            <a:r>
              <a:rPr sz="1800" b="1" spc="-5" dirty="0" smtClean="0">
                <a:latin typeface="Calibri"/>
                <a:cs typeface="Calibri"/>
              </a:rPr>
              <a:t>ri</a:t>
            </a:r>
            <a:r>
              <a:rPr sz="1800" b="1" spc="-10" dirty="0" smtClean="0">
                <a:latin typeface="Calibri"/>
                <a:cs typeface="Calibri"/>
              </a:rPr>
              <a:t>es</a:t>
            </a:r>
            <a:r>
              <a:rPr sz="1800" b="1" spc="-45" dirty="0" smtClean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m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G</a:t>
            </a:r>
            <a:r>
              <a:rPr sz="1800" b="1" spc="-10" dirty="0">
                <a:latin typeface="Calibri"/>
                <a:cs typeface="Calibri"/>
              </a:rPr>
              <a:t>lo</a:t>
            </a:r>
            <a:r>
              <a:rPr sz="1800" b="1" spc="-5" dirty="0">
                <a:latin typeface="Calibri"/>
                <a:cs typeface="Calibri"/>
              </a:rPr>
              <a:t>b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No</a:t>
            </a:r>
            <a:r>
              <a:rPr sz="1800" b="1" spc="-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th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1850" dirty="0">
              <a:latin typeface="Times New Roman"/>
              <a:cs typeface="Times New Roman"/>
            </a:endParaRPr>
          </a:p>
          <a:p>
            <a:pPr marL="454659" indent="-441959">
              <a:lnSpc>
                <a:spcPct val="100000"/>
              </a:lnSpc>
              <a:buFont typeface="Wingdings"/>
              <a:buChar char=""/>
              <a:tabLst>
                <a:tab pos="454659" algn="l"/>
              </a:tabLst>
            </a:pP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5" dirty="0">
                <a:latin typeface="Calibri"/>
                <a:cs typeface="Calibri"/>
              </a:rPr>
              <a:t>ep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30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ti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dirty="0">
                <a:latin typeface="Calibri"/>
                <a:cs typeface="Calibri"/>
              </a:rPr>
              <a:t>g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15" dirty="0" smtClean="0">
                <a:latin typeface="Calibri"/>
                <a:cs typeface="Calibri"/>
              </a:rPr>
              <a:t>6</a:t>
            </a:r>
            <a:r>
              <a:rPr lang="en-US" sz="1800" b="1" spc="-15" dirty="0" smtClean="0">
                <a:latin typeface="Calibri"/>
                <a:cs typeface="Calibri"/>
              </a:rPr>
              <a:t>4</a:t>
            </a:r>
            <a:r>
              <a:rPr sz="1800" b="1" dirty="0" smtClean="0">
                <a:latin typeface="Calibri"/>
                <a:cs typeface="Calibri"/>
              </a:rPr>
              <a:t>%</a:t>
            </a:r>
            <a:r>
              <a:rPr sz="1800" b="1" spc="5" dirty="0" smtClean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f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g</a:t>
            </a:r>
            <a:r>
              <a:rPr sz="1800" b="1" spc="-10" dirty="0">
                <a:latin typeface="Calibri"/>
                <a:cs typeface="Calibri"/>
              </a:rPr>
              <a:t>lo</a:t>
            </a:r>
            <a:r>
              <a:rPr sz="1800" b="1" spc="-5" dirty="0">
                <a:latin typeface="Calibri"/>
                <a:cs typeface="Calibri"/>
              </a:rPr>
              <a:t>b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p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5" dirty="0">
                <a:latin typeface="Calibri"/>
                <a:cs typeface="Calibri"/>
              </a:rPr>
              <a:t>pul</a:t>
            </a:r>
            <a:r>
              <a:rPr sz="1800" b="1" spc="-25" dirty="0">
                <a:latin typeface="Calibri"/>
                <a:cs typeface="Calibri"/>
              </a:rPr>
              <a:t>a</a:t>
            </a:r>
            <a:r>
              <a:rPr sz="1800" b="1" spc="-15" dirty="0">
                <a:latin typeface="Calibri"/>
                <a:cs typeface="Calibri"/>
              </a:rPr>
              <a:t>ti</a:t>
            </a:r>
            <a:r>
              <a:rPr sz="1800" b="1" spc="-10" dirty="0">
                <a:latin typeface="Calibri"/>
                <a:cs typeface="Calibri"/>
              </a:rPr>
              <a:t>on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1850" dirty="0">
              <a:latin typeface="Times New Roman"/>
              <a:cs typeface="Times New Roman"/>
            </a:endParaRPr>
          </a:p>
          <a:p>
            <a:pPr marL="430530" marR="5080" indent="-417830">
              <a:lnSpc>
                <a:spcPct val="100000"/>
              </a:lnSpc>
              <a:buFont typeface="Wingdings"/>
              <a:buChar char=""/>
              <a:tabLst>
                <a:tab pos="454659" algn="l"/>
              </a:tabLst>
            </a:pPr>
            <a:r>
              <a:rPr sz="1800" b="1" spc="-5" dirty="0">
                <a:latin typeface="Calibri"/>
                <a:cs typeface="Calibri"/>
              </a:rPr>
              <a:t>d</a:t>
            </a:r>
            <a:r>
              <a:rPr sz="1800" b="1" spc="-25" dirty="0">
                <a:latin typeface="Calibri"/>
                <a:cs typeface="Calibri"/>
              </a:rPr>
              <a:t>at</a:t>
            </a:r>
            <a:r>
              <a:rPr sz="1800" b="1" spc="-10" dirty="0">
                <a:latin typeface="Calibri"/>
                <a:cs typeface="Calibri"/>
              </a:rPr>
              <a:t>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coll</a:t>
            </a:r>
            <a:r>
              <a:rPr sz="1800" b="1" spc="-5" dirty="0">
                <a:latin typeface="Calibri"/>
                <a:cs typeface="Calibri"/>
              </a:rPr>
              <a:t>e</a:t>
            </a:r>
            <a:r>
              <a:rPr sz="1800" b="1" dirty="0">
                <a:latin typeface="Calibri"/>
                <a:cs typeface="Calibri"/>
              </a:rPr>
              <a:t>c</a:t>
            </a:r>
            <a:r>
              <a:rPr sz="1800" b="1" spc="-10" dirty="0">
                <a:latin typeface="Calibri"/>
                <a:cs typeface="Calibri"/>
              </a:rPr>
              <a:t>ti</a:t>
            </a:r>
            <a:r>
              <a:rPr sz="1800" b="1" spc="-20" dirty="0">
                <a:latin typeface="Calibri"/>
                <a:cs typeface="Calibri"/>
              </a:rPr>
              <a:t>o</a:t>
            </a:r>
            <a:r>
              <a:rPr sz="1800" b="1" spc="-10" dirty="0">
                <a:latin typeface="Calibri"/>
                <a:cs typeface="Calibri"/>
              </a:rPr>
              <a:t>n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co</a:t>
            </a:r>
            <a:r>
              <a:rPr sz="1800" b="1" spc="-5" dirty="0">
                <a:latin typeface="Calibri"/>
                <a:cs typeface="Calibri"/>
              </a:rPr>
              <a:t>mp</a:t>
            </a:r>
            <a:r>
              <a:rPr sz="1800" b="1" dirty="0">
                <a:latin typeface="Calibri"/>
                <a:cs typeface="Calibri"/>
              </a:rPr>
              <a:t>l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35" dirty="0">
                <a:latin typeface="Calibri"/>
                <a:cs typeface="Calibri"/>
              </a:rPr>
              <a:t>t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in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co</a:t>
            </a:r>
            <a:r>
              <a:rPr sz="1800" b="1" spc="-20" dirty="0">
                <a:latin typeface="Calibri"/>
                <a:cs typeface="Calibri"/>
              </a:rPr>
              <a:t>op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40" dirty="0">
                <a:latin typeface="Calibri"/>
                <a:cs typeface="Calibri"/>
              </a:rPr>
              <a:t>r</a:t>
            </a:r>
            <a:r>
              <a:rPr sz="1800" b="1" spc="-35" dirty="0">
                <a:latin typeface="Calibri"/>
                <a:cs typeface="Calibri"/>
              </a:rPr>
              <a:t>a</a:t>
            </a:r>
            <a:r>
              <a:rPr sz="1800" b="1" spc="-15" dirty="0">
                <a:latin typeface="Calibri"/>
                <a:cs typeface="Calibri"/>
              </a:rPr>
              <a:t>t</a:t>
            </a:r>
            <a:r>
              <a:rPr sz="1800" b="1" spc="-5" dirty="0">
                <a:latin typeface="Calibri"/>
                <a:cs typeface="Calibri"/>
              </a:rPr>
              <a:t>i</a:t>
            </a:r>
            <a:r>
              <a:rPr sz="1800" b="1" spc="-20" dirty="0">
                <a:latin typeface="Calibri"/>
                <a:cs typeface="Calibri"/>
              </a:rPr>
              <a:t>o</a:t>
            </a:r>
            <a:r>
              <a:rPr sz="1800" b="1" spc="-10" dirty="0">
                <a:latin typeface="Calibri"/>
                <a:cs typeface="Calibri"/>
              </a:rPr>
              <a:t>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w</a:t>
            </a:r>
            <a:r>
              <a:rPr sz="1800" b="1" spc="-10" dirty="0">
                <a:latin typeface="Calibri"/>
                <a:cs typeface="Calibri"/>
              </a:rPr>
              <a:t>ith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D</a:t>
            </a:r>
            <a:r>
              <a:rPr sz="1800" b="1" spc="-10" dirty="0">
                <a:latin typeface="Calibri"/>
                <a:cs typeface="Calibri"/>
              </a:rPr>
              <a:t>is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b</a:t>
            </a:r>
            <a:r>
              <a:rPr sz="1800" b="1" dirty="0">
                <a:latin typeface="Calibri"/>
                <a:cs typeface="Calibri"/>
              </a:rPr>
              <a:t>l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P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5" dirty="0">
                <a:latin typeface="Calibri"/>
                <a:cs typeface="Calibri"/>
              </a:rPr>
              <a:t>p</a:t>
            </a:r>
            <a:r>
              <a:rPr sz="1800" b="1" dirty="0">
                <a:latin typeface="Calibri"/>
                <a:cs typeface="Calibri"/>
              </a:rPr>
              <a:t>l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10" dirty="0">
                <a:latin typeface="Calibri"/>
                <a:cs typeface="Calibri"/>
              </a:rPr>
              <a:t>’</a:t>
            </a:r>
            <a:r>
              <a:rPr sz="1800" b="1" spc="-10" dirty="0">
                <a:latin typeface="Calibri"/>
                <a:cs typeface="Calibri"/>
              </a:rPr>
              <a:t>s </a:t>
            </a:r>
            <a:r>
              <a:rPr sz="1800" b="1" spc="-5" dirty="0">
                <a:latin typeface="Calibri"/>
                <a:cs typeface="Calibri"/>
              </a:rPr>
              <a:t>I</a:t>
            </a:r>
            <a:r>
              <a:rPr sz="1800" b="1" spc="-30" dirty="0">
                <a:latin typeface="Calibri"/>
                <a:cs typeface="Calibri"/>
              </a:rPr>
              <a:t>n</a:t>
            </a:r>
            <a:r>
              <a:rPr sz="1800" b="1" spc="-35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rn</a:t>
            </a:r>
            <a:r>
              <a:rPr sz="1800" b="1" spc="-35" dirty="0">
                <a:latin typeface="Calibri"/>
                <a:cs typeface="Calibri"/>
              </a:rPr>
              <a:t>a</a:t>
            </a:r>
            <a:r>
              <a:rPr sz="1800" b="1" spc="-15" dirty="0">
                <a:latin typeface="Calibri"/>
                <a:cs typeface="Calibri"/>
              </a:rPr>
              <a:t>t</a:t>
            </a:r>
            <a:r>
              <a:rPr sz="1800" b="1" spc="-5" dirty="0">
                <a:latin typeface="Calibri"/>
                <a:cs typeface="Calibri"/>
              </a:rPr>
              <a:t>i</a:t>
            </a:r>
            <a:r>
              <a:rPr sz="1800" b="1" spc="-20" dirty="0">
                <a:latin typeface="Calibri"/>
                <a:cs typeface="Calibri"/>
              </a:rPr>
              <a:t>on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d loc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D</a:t>
            </a:r>
            <a:r>
              <a:rPr sz="1800" b="1" dirty="0">
                <a:latin typeface="Calibri"/>
                <a:cs typeface="Calibri"/>
              </a:rPr>
              <a:t>P</a:t>
            </a:r>
            <a:r>
              <a:rPr sz="1800" b="1" spc="-10" dirty="0">
                <a:latin typeface="Calibri"/>
                <a:cs typeface="Calibri"/>
              </a:rPr>
              <a:t>Os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e</a:t>
            </a:r>
            <a:r>
              <a:rPr sz="1800" b="1" dirty="0">
                <a:latin typeface="Calibri"/>
                <a:cs typeface="Calibri"/>
              </a:rPr>
              <a:t>x</a:t>
            </a:r>
            <a:r>
              <a:rPr sz="1800" b="1" spc="5" dirty="0">
                <a:latin typeface="Calibri"/>
                <a:cs typeface="Calibri"/>
              </a:rPr>
              <a:t>pe</a:t>
            </a:r>
            <a:r>
              <a:rPr sz="1800" b="1" spc="-5" dirty="0">
                <a:latin typeface="Calibri"/>
                <a:cs typeface="Calibri"/>
              </a:rPr>
              <a:t>r</a:t>
            </a:r>
            <a:r>
              <a:rPr sz="1800" b="1" spc="-15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s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>
              <a:lnSpc>
                <a:spcPct val="100000"/>
              </a:lnSpc>
            </a:pPr>
            <a:r>
              <a:rPr spc="-25" dirty="0"/>
              <a:t>H</a:t>
            </a:r>
            <a:r>
              <a:rPr spc="-15" dirty="0"/>
              <a:t>ar</a:t>
            </a:r>
            <a:r>
              <a:rPr spc="-20" dirty="0"/>
              <a:t>mon</a:t>
            </a:r>
            <a:r>
              <a:rPr spc="-10" dirty="0"/>
              <a:t>izi</a:t>
            </a:r>
            <a:r>
              <a:rPr spc="-20" dirty="0"/>
              <a:t>n</a:t>
            </a:r>
            <a:r>
              <a:rPr spc="-15" dirty="0"/>
              <a:t>g</a:t>
            </a:r>
            <a:r>
              <a:rPr spc="5" dirty="0"/>
              <a:t> </a:t>
            </a:r>
            <a:r>
              <a:rPr spc="-15" dirty="0"/>
              <a:t>C</a:t>
            </a:r>
            <a:r>
              <a:rPr spc="-20" dirty="0"/>
              <a:t>R</a:t>
            </a:r>
            <a:r>
              <a:rPr spc="-25" dirty="0"/>
              <a:t>P</a:t>
            </a:r>
            <a:r>
              <a:rPr spc="-15" dirty="0"/>
              <a:t>D</a:t>
            </a:r>
            <a:r>
              <a:rPr spc="10" dirty="0"/>
              <a:t> </a:t>
            </a:r>
            <a:r>
              <a:rPr spc="-15" dirty="0"/>
              <a:t>O</a:t>
            </a:r>
            <a:r>
              <a:rPr spc="-20" dirty="0"/>
              <a:t>b</a:t>
            </a:r>
            <a:r>
              <a:rPr spc="-10" dirty="0"/>
              <a:t>li</a:t>
            </a:r>
            <a:r>
              <a:rPr spc="-50" dirty="0"/>
              <a:t>g</a:t>
            </a:r>
            <a:r>
              <a:rPr spc="-45" dirty="0"/>
              <a:t>a</a:t>
            </a:r>
            <a:r>
              <a:rPr spc="-20" dirty="0"/>
              <a:t>t</a:t>
            </a:r>
            <a:r>
              <a:rPr spc="-10" dirty="0"/>
              <a:t>i</a:t>
            </a:r>
            <a:r>
              <a:rPr spc="-20" dirty="0"/>
              <a:t>on</a:t>
            </a:r>
            <a:r>
              <a:rPr spc="-10" dirty="0"/>
              <a:t>s</a:t>
            </a:r>
            <a:r>
              <a:rPr spc="15" dirty="0"/>
              <a:t> </a:t>
            </a:r>
            <a:r>
              <a:rPr spc="-20" dirty="0"/>
              <a:t>an</a:t>
            </a:r>
            <a:r>
              <a:rPr spc="-15" dirty="0"/>
              <a:t>d</a:t>
            </a:r>
            <a:r>
              <a:rPr dirty="0"/>
              <a:t> </a:t>
            </a:r>
            <a:r>
              <a:rPr spc="-20" dirty="0"/>
              <a:t>th</a:t>
            </a:r>
            <a:r>
              <a:rPr spc="-15" dirty="0"/>
              <a:t>e</a:t>
            </a:r>
            <a:r>
              <a:rPr spc="15" dirty="0"/>
              <a:t> </a:t>
            </a:r>
            <a:r>
              <a:rPr spc="-15" dirty="0"/>
              <a:t>2030 </a:t>
            </a:r>
            <a:r>
              <a:rPr spc="-10" dirty="0"/>
              <a:t>S</a:t>
            </a:r>
            <a:r>
              <a:rPr spc="-25" dirty="0"/>
              <a:t>D</a:t>
            </a:r>
            <a:r>
              <a:rPr spc="-15" dirty="0"/>
              <a:t>G</a:t>
            </a:r>
            <a:r>
              <a:rPr spc="10" dirty="0"/>
              <a:t> </a:t>
            </a:r>
            <a:r>
              <a:rPr spc="-15" dirty="0"/>
              <a:t>A</a:t>
            </a:r>
            <a:r>
              <a:rPr spc="-5" dirty="0"/>
              <a:t>c</a:t>
            </a:r>
            <a:r>
              <a:rPr spc="-20" dirty="0"/>
              <a:t>t</a:t>
            </a:r>
            <a:r>
              <a:rPr spc="-10" dirty="0"/>
              <a:t>i</a:t>
            </a:r>
            <a:r>
              <a:rPr spc="-20" dirty="0"/>
              <a:t>o</a:t>
            </a:r>
            <a:r>
              <a:rPr spc="-15" dirty="0"/>
              <a:t>n</a:t>
            </a:r>
            <a:r>
              <a:rPr spc="10" dirty="0"/>
              <a:t> </a:t>
            </a:r>
            <a:r>
              <a:rPr spc="-15" dirty="0"/>
              <a:t>A</a:t>
            </a:r>
            <a:r>
              <a:rPr spc="-40" dirty="0"/>
              <a:t>g</a:t>
            </a:r>
            <a:r>
              <a:rPr spc="-20" dirty="0"/>
              <a:t>enda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>
              <a:lnSpc>
                <a:spcPct val="100000"/>
              </a:lnSpc>
            </a:pPr>
            <a:r>
              <a:rPr spc="-25" dirty="0"/>
              <a:t>H</a:t>
            </a:r>
            <a:r>
              <a:rPr spc="-15" dirty="0"/>
              <a:t>ar</a:t>
            </a:r>
            <a:r>
              <a:rPr spc="-20" dirty="0"/>
              <a:t>mon</a:t>
            </a:r>
            <a:r>
              <a:rPr spc="-10" dirty="0"/>
              <a:t>izi</a:t>
            </a:r>
            <a:r>
              <a:rPr spc="-20" dirty="0"/>
              <a:t>n</a:t>
            </a:r>
            <a:r>
              <a:rPr spc="-15" dirty="0"/>
              <a:t>g</a:t>
            </a:r>
            <a:r>
              <a:rPr spc="5" dirty="0"/>
              <a:t> </a:t>
            </a:r>
            <a:r>
              <a:rPr spc="-15" dirty="0"/>
              <a:t>C</a:t>
            </a:r>
            <a:r>
              <a:rPr spc="-20" dirty="0"/>
              <a:t>R</a:t>
            </a:r>
            <a:r>
              <a:rPr spc="-25" dirty="0"/>
              <a:t>P</a:t>
            </a:r>
            <a:r>
              <a:rPr spc="-15" dirty="0"/>
              <a:t>D</a:t>
            </a:r>
            <a:r>
              <a:rPr spc="10" dirty="0"/>
              <a:t> </a:t>
            </a:r>
            <a:r>
              <a:rPr spc="-15" dirty="0"/>
              <a:t>O</a:t>
            </a:r>
            <a:r>
              <a:rPr spc="-20" dirty="0"/>
              <a:t>b</a:t>
            </a:r>
            <a:r>
              <a:rPr spc="-10" dirty="0"/>
              <a:t>li</a:t>
            </a:r>
            <a:r>
              <a:rPr spc="-50" dirty="0"/>
              <a:t>g</a:t>
            </a:r>
            <a:r>
              <a:rPr spc="-45" dirty="0"/>
              <a:t>a</a:t>
            </a:r>
            <a:r>
              <a:rPr spc="-20" dirty="0"/>
              <a:t>t</a:t>
            </a:r>
            <a:r>
              <a:rPr spc="-10" dirty="0"/>
              <a:t>i</a:t>
            </a:r>
            <a:r>
              <a:rPr spc="-20" dirty="0"/>
              <a:t>on</a:t>
            </a:r>
            <a:r>
              <a:rPr spc="-10" dirty="0"/>
              <a:t>s</a:t>
            </a:r>
            <a:r>
              <a:rPr spc="15" dirty="0"/>
              <a:t> </a:t>
            </a:r>
            <a:r>
              <a:rPr spc="-20" dirty="0"/>
              <a:t>an</a:t>
            </a:r>
            <a:r>
              <a:rPr spc="-15" dirty="0"/>
              <a:t>d</a:t>
            </a:r>
            <a:r>
              <a:rPr dirty="0"/>
              <a:t> </a:t>
            </a:r>
            <a:r>
              <a:rPr spc="-20" dirty="0"/>
              <a:t>th</a:t>
            </a:r>
            <a:r>
              <a:rPr spc="-15" dirty="0"/>
              <a:t>e</a:t>
            </a:r>
            <a:r>
              <a:rPr spc="15" dirty="0"/>
              <a:t> </a:t>
            </a:r>
            <a:r>
              <a:rPr spc="-15" dirty="0"/>
              <a:t>2030 </a:t>
            </a:r>
            <a:r>
              <a:rPr spc="-10" dirty="0"/>
              <a:t>S</a:t>
            </a:r>
            <a:r>
              <a:rPr spc="-25" dirty="0"/>
              <a:t>D</a:t>
            </a:r>
            <a:r>
              <a:rPr spc="-15" dirty="0"/>
              <a:t>G</a:t>
            </a:r>
            <a:r>
              <a:rPr spc="10" dirty="0"/>
              <a:t> </a:t>
            </a:r>
            <a:r>
              <a:rPr spc="-15" dirty="0"/>
              <a:t>A</a:t>
            </a:r>
            <a:r>
              <a:rPr spc="-5" dirty="0"/>
              <a:t>c</a:t>
            </a:r>
            <a:r>
              <a:rPr spc="-20" dirty="0"/>
              <a:t>t</a:t>
            </a:r>
            <a:r>
              <a:rPr spc="-10" dirty="0"/>
              <a:t>i</a:t>
            </a:r>
            <a:r>
              <a:rPr spc="-20" dirty="0"/>
              <a:t>o</a:t>
            </a:r>
            <a:r>
              <a:rPr spc="-15" dirty="0"/>
              <a:t>n</a:t>
            </a:r>
            <a:r>
              <a:rPr spc="10" dirty="0"/>
              <a:t> </a:t>
            </a:r>
            <a:r>
              <a:rPr spc="-15" dirty="0"/>
              <a:t>A</a:t>
            </a:r>
            <a:r>
              <a:rPr spc="-40" dirty="0"/>
              <a:t>g</a:t>
            </a:r>
            <a:r>
              <a:rPr spc="-20" dirty="0"/>
              <a:t>enda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4121" y="1006767"/>
            <a:ext cx="361696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b="1" spc="15" dirty="0">
                <a:latin typeface="Calibri"/>
                <a:cs typeface="Calibri"/>
              </a:rPr>
              <a:t>Tab</a:t>
            </a:r>
            <a:r>
              <a:rPr sz="1150" b="1" dirty="0">
                <a:latin typeface="Calibri"/>
                <a:cs typeface="Calibri"/>
              </a:rPr>
              <a:t>l</a:t>
            </a:r>
            <a:r>
              <a:rPr sz="1150" b="1" spc="20" dirty="0">
                <a:latin typeface="Calibri"/>
                <a:cs typeface="Calibri"/>
              </a:rPr>
              <a:t>e</a:t>
            </a:r>
            <a:r>
              <a:rPr sz="1150" b="1" spc="15" dirty="0">
                <a:latin typeface="Calibri"/>
                <a:cs typeface="Calibri"/>
              </a:rPr>
              <a:t> 1</a:t>
            </a:r>
            <a:r>
              <a:rPr sz="1150" b="1" spc="10" dirty="0">
                <a:latin typeface="Calibri"/>
                <a:cs typeface="Calibri"/>
              </a:rPr>
              <a:t>:</a:t>
            </a:r>
            <a:r>
              <a:rPr sz="1150" b="1" spc="15" dirty="0">
                <a:latin typeface="Calibri"/>
                <a:cs typeface="Calibri"/>
              </a:rPr>
              <a:t> </a:t>
            </a:r>
            <a:r>
              <a:rPr sz="1150" b="1" spc="10" dirty="0">
                <a:latin typeface="Calibri"/>
                <a:cs typeface="Calibri"/>
              </a:rPr>
              <a:t>Acc</a:t>
            </a:r>
            <a:r>
              <a:rPr sz="1150" b="1" spc="20" dirty="0">
                <a:latin typeface="Calibri"/>
                <a:cs typeface="Calibri"/>
              </a:rPr>
              <a:t>ess</a:t>
            </a:r>
            <a:r>
              <a:rPr sz="1150" b="1" spc="15" dirty="0">
                <a:latin typeface="Calibri"/>
                <a:cs typeface="Calibri"/>
              </a:rPr>
              <a:t>ibi</a:t>
            </a:r>
            <a:r>
              <a:rPr sz="1150" b="1" dirty="0">
                <a:latin typeface="Calibri"/>
                <a:cs typeface="Calibri"/>
              </a:rPr>
              <a:t>li</a:t>
            </a:r>
            <a:r>
              <a:rPr sz="1150" b="1" spc="15" dirty="0">
                <a:latin typeface="Calibri"/>
                <a:cs typeface="Calibri"/>
              </a:rPr>
              <a:t>ty</a:t>
            </a:r>
            <a:r>
              <a:rPr sz="1150" b="1" spc="20" dirty="0">
                <a:latin typeface="Calibri"/>
                <a:cs typeface="Calibri"/>
              </a:rPr>
              <a:t> re</a:t>
            </a:r>
            <a:r>
              <a:rPr sz="1150" b="1" spc="15" dirty="0">
                <a:latin typeface="Calibri"/>
                <a:cs typeface="Calibri"/>
              </a:rPr>
              <a:t>qu</a:t>
            </a:r>
            <a:r>
              <a:rPr sz="1150" b="1" dirty="0">
                <a:latin typeface="Calibri"/>
                <a:cs typeface="Calibri"/>
              </a:rPr>
              <a:t>i</a:t>
            </a:r>
            <a:r>
              <a:rPr sz="1150" b="1" spc="20" dirty="0">
                <a:latin typeface="Calibri"/>
                <a:cs typeface="Calibri"/>
              </a:rPr>
              <a:t>re</a:t>
            </a:r>
            <a:r>
              <a:rPr sz="1150" b="1" spc="30" dirty="0">
                <a:latin typeface="Calibri"/>
                <a:cs typeface="Calibri"/>
              </a:rPr>
              <a:t>m</a:t>
            </a:r>
            <a:r>
              <a:rPr sz="1150" b="1" spc="20" dirty="0">
                <a:latin typeface="Calibri"/>
                <a:cs typeface="Calibri"/>
              </a:rPr>
              <a:t>e</a:t>
            </a:r>
            <a:r>
              <a:rPr sz="1150" b="1" spc="15" dirty="0">
                <a:latin typeface="Calibri"/>
                <a:cs typeface="Calibri"/>
              </a:rPr>
              <a:t>nts</a:t>
            </a:r>
            <a:r>
              <a:rPr sz="1150" b="1" spc="10" dirty="0">
                <a:latin typeface="Calibri"/>
                <a:cs typeface="Calibri"/>
              </a:rPr>
              <a:t> </a:t>
            </a:r>
            <a:r>
              <a:rPr sz="1150" b="1" spc="15" dirty="0">
                <a:latin typeface="Calibri"/>
                <a:cs typeface="Calibri"/>
              </a:rPr>
              <a:t>sp</a:t>
            </a:r>
            <a:r>
              <a:rPr sz="1150" b="1" spc="20" dirty="0">
                <a:latin typeface="Calibri"/>
                <a:cs typeface="Calibri"/>
              </a:rPr>
              <a:t>e</a:t>
            </a:r>
            <a:r>
              <a:rPr sz="1150" b="1" spc="5" dirty="0">
                <a:latin typeface="Calibri"/>
                <a:cs typeface="Calibri"/>
              </a:rPr>
              <a:t>ci</a:t>
            </a:r>
            <a:r>
              <a:rPr sz="1150" b="1" spc="10" dirty="0">
                <a:latin typeface="Calibri"/>
                <a:cs typeface="Calibri"/>
              </a:rPr>
              <a:t>f</a:t>
            </a:r>
            <a:r>
              <a:rPr sz="1150" b="1" dirty="0">
                <a:latin typeface="Calibri"/>
                <a:cs typeface="Calibri"/>
              </a:rPr>
              <a:t>i</a:t>
            </a:r>
            <a:r>
              <a:rPr sz="1150" b="1" spc="20" dirty="0">
                <a:latin typeface="Calibri"/>
                <a:cs typeface="Calibri"/>
              </a:rPr>
              <a:t>ed</a:t>
            </a:r>
            <a:r>
              <a:rPr sz="1150" b="1" spc="5" dirty="0">
                <a:latin typeface="Calibri"/>
                <a:cs typeface="Calibri"/>
              </a:rPr>
              <a:t> </a:t>
            </a:r>
            <a:r>
              <a:rPr sz="1150" b="1" spc="15" dirty="0">
                <a:latin typeface="Calibri"/>
                <a:cs typeface="Calibri"/>
              </a:rPr>
              <a:t>i</a:t>
            </a:r>
            <a:r>
              <a:rPr sz="1150" b="1" spc="20" dirty="0">
                <a:latin typeface="Calibri"/>
                <a:cs typeface="Calibri"/>
              </a:rPr>
              <a:t>n</a:t>
            </a:r>
            <a:r>
              <a:rPr sz="1150" b="1" spc="5" dirty="0">
                <a:latin typeface="Calibri"/>
                <a:cs typeface="Calibri"/>
              </a:rPr>
              <a:t> </a:t>
            </a:r>
            <a:r>
              <a:rPr sz="1150" b="1" spc="15" dirty="0">
                <a:latin typeface="Calibri"/>
                <a:cs typeface="Calibri"/>
              </a:rPr>
              <a:t>th</a:t>
            </a:r>
            <a:r>
              <a:rPr sz="1150" b="1" spc="20" dirty="0">
                <a:latin typeface="Calibri"/>
                <a:cs typeface="Calibri"/>
              </a:rPr>
              <a:t>e</a:t>
            </a:r>
            <a:r>
              <a:rPr sz="1150" b="1" spc="15" dirty="0">
                <a:latin typeface="Calibri"/>
                <a:cs typeface="Calibri"/>
              </a:rPr>
              <a:t> </a:t>
            </a:r>
            <a:r>
              <a:rPr sz="1150" b="1" spc="20" dirty="0">
                <a:latin typeface="Calibri"/>
                <a:cs typeface="Calibri"/>
              </a:rPr>
              <a:t>CR</a:t>
            </a:r>
            <a:r>
              <a:rPr sz="1150" b="1" spc="25" dirty="0">
                <a:latin typeface="Calibri"/>
                <a:cs typeface="Calibri"/>
              </a:rPr>
              <a:t>PD</a:t>
            </a:r>
            <a:endParaRPr sz="115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5993" y="1332457"/>
          <a:ext cx="7963411" cy="44977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6920"/>
                <a:gridCol w="1149862"/>
                <a:gridCol w="1549460"/>
                <a:gridCol w="1620817"/>
                <a:gridCol w="1596352"/>
              </a:tblGrid>
              <a:tr h="1178158">
                <a:tc>
                  <a:txBody>
                    <a:bodyPr/>
                    <a:lstStyle/>
                    <a:p>
                      <a:pPr marL="33337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pp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22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35814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CRPD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1496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Ar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22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92710" indent="-1905" algn="ctr">
                        <a:lnSpc>
                          <a:spcPct val="1183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bi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li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y D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po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th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pl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Ts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22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166370" marR="156210" indent="189230">
                        <a:lnSpc>
                          <a:spcPct val="1183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onab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 A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mm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oda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22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284480" marR="277495" indent="-2540" algn="ctr">
                        <a:lnSpc>
                          <a:spcPct val="1188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Pr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2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g As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hno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og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22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</a:tr>
              <a:tr h="234876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na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872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2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2.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874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 9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g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6186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b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876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Pr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te</a:t>
                      </a:r>
                      <a:r>
                        <a:rPr sz="14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ic</a:t>
                      </a:r>
                      <a:r>
                        <a:rPr sz="1400" b="1" spc="-2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015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2.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b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873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14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877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19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</a:tr>
              <a:tr h="234877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du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24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</a:tr>
              <a:tr h="234874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Em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oy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ent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27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875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li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ig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21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</a:tr>
              <a:tr h="234875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Em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ic</a:t>
                      </a:r>
                      <a:r>
                        <a:rPr sz="1400" b="1" spc="-2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1.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1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873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re</a:t>
                      </a:r>
                      <a:r>
                        <a:rPr sz="14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-2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c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5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7">
                      <a:solidFill>
                        <a:srgbClr val="000000"/>
                      </a:solidFill>
                      <a:prstDash val="solid"/>
                    </a:lnT>
                    <a:lnB w="911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874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rs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ona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Mob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5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5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5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5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5">
                      <a:solidFill>
                        <a:srgbClr val="000000"/>
                      </a:solidFill>
                      <a:prstDash val="solid"/>
                    </a:lnT>
                    <a:lnB w="9119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</a:tr>
              <a:tr h="234872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hab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ili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3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2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2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2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2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425">
                      <a:solidFill>
                        <a:srgbClr val="000000"/>
                      </a:solidFill>
                      <a:prstDash val="solid"/>
                    </a:lnL>
                    <a:lnR w="9425">
                      <a:solidFill>
                        <a:srgbClr val="000000"/>
                      </a:solidFill>
                      <a:prstDash val="solid"/>
                    </a:lnR>
                    <a:lnT w="9119">
                      <a:solidFill>
                        <a:srgbClr val="000000"/>
                      </a:solidFill>
                      <a:prstDash val="solid"/>
                    </a:lnT>
                    <a:lnB w="9129">
                      <a:solidFill>
                        <a:srgbClr val="000000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298" y="254508"/>
            <a:ext cx="81203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25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ni</a:t>
            </a:r>
            <a:r>
              <a:rPr sz="2400" b="1" spc="5" dirty="0">
                <a:latin typeface="Calibri"/>
                <a:cs typeface="Calibri"/>
              </a:rPr>
              <a:t>z</a:t>
            </a:r>
            <a:r>
              <a:rPr sz="2400" b="1" spc="-15" dirty="0">
                <a:latin typeface="Calibri"/>
                <a:cs typeface="Calibri"/>
              </a:rPr>
              <a:t>ing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D</a:t>
            </a:r>
            <a:r>
              <a:rPr sz="2400" b="1" spc="-5" dirty="0">
                <a:latin typeface="Calibri"/>
                <a:cs typeface="Calibri"/>
              </a:rPr>
              <a:t> O</a:t>
            </a:r>
            <a:r>
              <a:rPr sz="2400" b="1" spc="-15" dirty="0">
                <a:latin typeface="Calibri"/>
                <a:cs typeface="Calibri"/>
              </a:rPr>
              <a:t>bli</a:t>
            </a:r>
            <a:r>
              <a:rPr sz="2400" b="1" spc="-35" dirty="0">
                <a:latin typeface="Calibri"/>
                <a:cs typeface="Calibri"/>
              </a:rPr>
              <a:t>g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203</a:t>
            </a:r>
            <a:r>
              <a:rPr sz="2400" b="1" spc="-15" dirty="0">
                <a:latin typeface="Calibri"/>
                <a:cs typeface="Calibri"/>
              </a:rPr>
              <a:t>0</a:t>
            </a:r>
            <a:r>
              <a:rPr sz="2400" b="1" spc="-10" dirty="0">
                <a:latin typeface="Calibri"/>
                <a:cs typeface="Calibri"/>
              </a:rPr>
              <a:t> S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20" dirty="0">
                <a:latin typeface="Calibri"/>
                <a:cs typeface="Calibri"/>
              </a:rPr>
              <a:t> A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nda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1900" y="723482"/>
            <a:ext cx="3415665" cy="189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225" dirty="0">
                <a:latin typeface="Calibri"/>
                <a:cs typeface="Calibri"/>
              </a:rPr>
              <a:t>A</a:t>
            </a:r>
            <a:r>
              <a:rPr sz="1500" b="1" spc="145" dirty="0">
                <a:latin typeface="Calibri"/>
                <a:cs typeface="Calibri"/>
              </a:rPr>
              <a:t>L</a:t>
            </a:r>
            <a:r>
              <a:rPr sz="1500" b="1" spc="155" dirty="0">
                <a:latin typeface="Calibri"/>
                <a:cs typeface="Calibri"/>
              </a:rPr>
              <a:t>L</a:t>
            </a:r>
            <a:r>
              <a:rPr sz="1500" b="1" spc="70" dirty="0">
                <a:latin typeface="Calibri"/>
                <a:cs typeface="Calibri"/>
              </a:rPr>
              <a:t> </a:t>
            </a:r>
            <a:r>
              <a:rPr sz="1500" b="1" spc="195" dirty="0">
                <a:latin typeface="Calibri"/>
                <a:cs typeface="Calibri"/>
              </a:rPr>
              <a:t>C</a:t>
            </a:r>
            <a:r>
              <a:rPr sz="1500" b="1" spc="245" dirty="0">
                <a:latin typeface="Calibri"/>
                <a:cs typeface="Calibri"/>
              </a:rPr>
              <a:t>O</a:t>
            </a:r>
            <a:r>
              <a:rPr sz="1500" b="1" spc="229" dirty="0">
                <a:latin typeface="Calibri"/>
                <a:cs typeface="Calibri"/>
              </a:rPr>
              <a:t>U</a:t>
            </a:r>
            <a:r>
              <a:rPr sz="1500" b="1" spc="240" dirty="0">
                <a:latin typeface="Calibri"/>
                <a:cs typeface="Calibri"/>
              </a:rPr>
              <a:t>N</a:t>
            </a:r>
            <a:r>
              <a:rPr sz="1500" b="1" spc="195" dirty="0">
                <a:latin typeface="Calibri"/>
                <a:cs typeface="Calibri"/>
              </a:rPr>
              <a:t>TR</a:t>
            </a:r>
            <a:r>
              <a:rPr sz="1500" b="1" spc="135" dirty="0">
                <a:latin typeface="Calibri"/>
                <a:cs typeface="Calibri"/>
              </a:rPr>
              <a:t>IE</a:t>
            </a:r>
            <a:r>
              <a:rPr sz="1500" b="1" spc="170" dirty="0">
                <a:latin typeface="Calibri"/>
                <a:cs typeface="Calibri"/>
              </a:rPr>
              <a:t>S</a:t>
            </a:r>
            <a:r>
              <a:rPr sz="1500" b="1" spc="70" dirty="0">
                <a:latin typeface="Calibri"/>
                <a:cs typeface="Calibri"/>
              </a:rPr>
              <a:t> </a:t>
            </a:r>
            <a:r>
              <a:rPr sz="1500" b="1" spc="210" dirty="0">
                <a:latin typeface="Calibri"/>
                <a:cs typeface="Calibri"/>
              </a:rPr>
              <a:t>OVE</a:t>
            </a:r>
            <a:r>
              <a:rPr sz="1500" b="1" spc="215" dirty="0">
                <a:latin typeface="Calibri"/>
                <a:cs typeface="Calibri"/>
              </a:rPr>
              <a:t>RA</a:t>
            </a:r>
            <a:r>
              <a:rPr sz="1500" b="1" spc="145" dirty="0">
                <a:latin typeface="Calibri"/>
                <a:cs typeface="Calibri"/>
              </a:rPr>
              <a:t>L</a:t>
            </a:r>
            <a:r>
              <a:rPr sz="1500" b="1" spc="155" dirty="0">
                <a:latin typeface="Calibri"/>
                <a:cs typeface="Calibri"/>
              </a:rPr>
              <a:t>L</a:t>
            </a:r>
            <a:r>
              <a:rPr sz="1500" b="1" spc="70" dirty="0">
                <a:latin typeface="Calibri"/>
                <a:cs typeface="Calibri"/>
              </a:rPr>
              <a:t> </a:t>
            </a:r>
            <a:r>
              <a:rPr sz="1500" b="1" spc="210" dirty="0">
                <a:latin typeface="Calibri"/>
                <a:cs typeface="Calibri"/>
              </a:rPr>
              <a:t>R</a:t>
            </a:r>
            <a:r>
              <a:rPr sz="1500" b="1" spc="175" dirty="0">
                <a:latin typeface="Calibri"/>
                <a:cs typeface="Calibri"/>
              </a:rPr>
              <a:t>E</a:t>
            </a:r>
            <a:r>
              <a:rPr sz="1500" b="1" spc="165" dirty="0">
                <a:latin typeface="Calibri"/>
                <a:cs typeface="Calibri"/>
              </a:rPr>
              <a:t>S</a:t>
            </a:r>
            <a:r>
              <a:rPr sz="1500" b="1" spc="190" dirty="0">
                <a:latin typeface="Calibri"/>
                <a:cs typeface="Calibri"/>
              </a:rPr>
              <a:t>UL</a:t>
            </a:r>
            <a:r>
              <a:rPr sz="1500" b="1" spc="180" dirty="0">
                <a:latin typeface="Calibri"/>
                <a:cs typeface="Calibri"/>
              </a:rPr>
              <a:t>TS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1900" y="1132978"/>
            <a:ext cx="4874895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b="1" spc="120" dirty="0">
                <a:latin typeface="Calibri"/>
                <a:cs typeface="Calibri"/>
              </a:rPr>
              <a:t>Tab</a:t>
            </a:r>
            <a:r>
              <a:rPr sz="950" b="1" spc="50" dirty="0">
                <a:latin typeface="Calibri"/>
                <a:cs typeface="Calibri"/>
              </a:rPr>
              <a:t>l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lang="en-US" sz="950" b="1" spc="60" dirty="0" smtClean="0">
                <a:latin typeface="Calibri"/>
                <a:cs typeface="Calibri"/>
              </a:rPr>
              <a:t>2</a:t>
            </a:r>
            <a:r>
              <a:rPr sz="950" b="1" spc="65" dirty="0" smtClean="0">
                <a:latin typeface="Calibri"/>
                <a:cs typeface="Calibri"/>
              </a:rPr>
              <a:t>:</a:t>
            </a:r>
            <a:r>
              <a:rPr sz="950" b="1" spc="60" dirty="0" smtClean="0">
                <a:latin typeface="Calibri"/>
                <a:cs typeface="Calibri"/>
              </a:rPr>
              <a:t> </a:t>
            </a:r>
            <a:r>
              <a:rPr sz="950" b="1" spc="165" dirty="0">
                <a:latin typeface="Calibri"/>
                <a:cs typeface="Calibri"/>
              </a:rPr>
              <a:t>O</a:t>
            </a:r>
            <a:r>
              <a:rPr sz="950" b="1" spc="105" dirty="0">
                <a:latin typeface="Calibri"/>
                <a:cs typeface="Calibri"/>
              </a:rPr>
              <a:t>v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90" dirty="0">
                <a:latin typeface="Calibri"/>
                <a:cs typeface="Calibri"/>
              </a:rPr>
              <a:t>r</a:t>
            </a:r>
            <a:r>
              <a:rPr sz="950" b="1" spc="114" dirty="0">
                <a:latin typeface="Calibri"/>
                <a:cs typeface="Calibri"/>
              </a:rPr>
              <a:t>a</a:t>
            </a:r>
            <a:r>
              <a:rPr sz="950" b="1" spc="50" dirty="0">
                <a:latin typeface="Calibri"/>
                <a:cs typeface="Calibri"/>
              </a:rPr>
              <a:t>l</a:t>
            </a:r>
            <a:r>
              <a:rPr sz="950" b="1" spc="60" dirty="0">
                <a:latin typeface="Calibri"/>
                <a:cs typeface="Calibri"/>
              </a:rPr>
              <a:t>l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150" dirty="0">
                <a:latin typeface="Calibri"/>
                <a:cs typeface="Calibri"/>
              </a:rPr>
              <a:t>D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105" dirty="0">
                <a:latin typeface="Calibri"/>
                <a:cs typeface="Calibri"/>
              </a:rPr>
              <a:t>gr</a:t>
            </a:r>
            <a:r>
              <a:rPr sz="950" b="1" spc="120" dirty="0">
                <a:latin typeface="Calibri"/>
                <a:cs typeface="Calibri"/>
              </a:rPr>
              <a:t>ee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20" dirty="0">
                <a:latin typeface="Calibri"/>
                <a:cs typeface="Calibri"/>
              </a:rPr>
              <a:t>o</a:t>
            </a:r>
            <a:r>
              <a:rPr sz="950" b="1" spc="75" dirty="0">
                <a:latin typeface="Calibri"/>
                <a:cs typeface="Calibri"/>
              </a:rPr>
              <a:t>f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35" dirty="0">
                <a:latin typeface="Calibri"/>
                <a:cs typeface="Calibri"/>
              </a:rPr>
              <a:t>C</a:t>
            </a:r>
            <a:r>
              <a:rPr sz="950" b="1" spc="120" dirty="0">
                <a:latin typeface="Calibri"/>
                <a:cs typeface="Calibri"/>
              </a:rPr>
              <a:t>o</a:t>
            </a:r>
            <a:r>
              <a:rPr sz="950" b="1" spc="160" dirty="0">
                <a:latin typeface="Calibri"/>
                <a:cs typeface="Calibri"/>
              </a:rPr>
              <a:t>mp</a:t>
            </a:r>
            <a:r>
              <a:rPr sz="950" b="1" spc="50" dirty="0">
                <a:latin typeface="Calibri"/>
                <a:cs typeface="Calibri"/>
              </a:rPr>
              <a:t>li</a:t>
            </a:r>
            <a:r>
              <a:rPr sz="950" b="1" spc="114" dirty="0">
                <a:latin typeface="Calibri"/>
                <a:cs typeface="Calibri"/>
              </a:rPr>
              <a:t>a</a:t>
            </a:r>
            <a:r>
              <a:rPr sz="950" b="1" spc="140" dirty="0">
                <a:latin typeface="Calibri"/>
                <a:cs typeface="Calibri"/>
              </a:rPr>
              <a:t>n</a:t>
            </a:r>
            <a:r>
              <a:rPr sz="950" b="1" spc="90" dirty="0">
                <a:latin typeface="Calibri"/>
                <a:cs typeface="Calibri"/>
              </a:rPr>
              <a:t>c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80" dirty="0">
                <a:latin typeface="Calibri"/>
                <a:cs typeface="Calibri"/>
              </a:rPr>
              <a:t>w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105" dirty="0">
                <a:latin typeface="Calibri"/>
                <a:cs typeface="Calibri"/>
              </a:rPr>
              <a:t>th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135" dirty="0">
                <a:latin typeface="Calibri"/>
                <a:cs typeface="Calibri"/>
              </a:rPr>
              <a:t>C</a:t>
            </a:r>
            <a:r>
              <a:rPr sz="950" b="1" spc="130" dirty="0">
                <a:latin typeface="Calibri"/>
                <a:cs typeface="Calibri"/>
              </a:rPr>
              <a:t>R</a:t>
            </a:r>
            <a:r>
              <a:rPr sz="950" b="1" spc="140" dirty="0">
                <a:latin typeface="Calibri"/>
                <a:cs typeface="Calibri"/>
              </a:rPr>
              <a:t>PD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105" dirty="0">
                <a:latin typeface="Calibri"/>
                <a:cs typeface="Calibri"/>
              </a:rPr>
              <a:t>ICT</a:t>
            </a:r>
            <a:r>
              <a:rPr sz="950" b="1" spc="55" dirty="0">
                <a:latin typeface="Calibri"/>
                <a:cs typeface="Calibri"/>
              </a:rPr>
              <a:t> </a:t>
            </a:r>
            <a:r>
              <a:rPr sz="950" b="1" spc="135" dirty="0">
                <a:latin typeface="Calibri"/>
                <a:cs typeface="Calibri"/>
              </a:rPr>
              <a:t>A</a:t>
            </a:r>
            <a:r>
              <a:rPr sz="950" b="1" spc="105" dirty="0">
                <a:latin typeface="Calibri"/>
                <a:cs typeface="Calibri"/>
              </a:rPr>
              <a:t>c</a:t>
            </a:r>
            <a:r>
              <a:rPr sz="950" b="1" spc="90" dirty="0">
                <a:latin typeface="Calibri"/>
                <a:cs typeface="Calibri"/>
              </a:rPr>
              <a:t>c</a:t>
            </a:r>
            <a:r>
              <a:rPr sz="950" b="1" spc="105" dirty="0">
                <a:latin typeface="Calibri"/>
                <a:cs typeface="Calibri"/>
              </a:rPr>
              <a:t>ess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140" dirty="0">
                <a:latin typeface="Calibri"/>
                <a:cs typeface="Calibri"/>
              </a:rPr>
              <a:t>b</a:t>
            </a:r>
            <a:r>
              <a:rPr sz="950" b="1" spc="50" dirty="0">
                <a:latin typeface="Calibri"/>
                <a:cs typeface="Calibri"/>
              </a:rPr>
              <a:t>ili</a:t>
            </a:r>
            <a:r>
              <a:rPr sz="950" b="1" spc="95" dirty="0">
                <a:latin typeface="Calibri"/>
                <a:cs typeface="Calibri"/>
              </a:rPr>
              <a:t>t</a:t>
            </a:r>
            <a:r>
              <a:rPr sz="950" b="1" spc="114" dirty="0">
                <a:latin typeface="Calibri"/>
                <a:cs typeface="Calibri"/>
              </a:rPr>
              <a:t>y</a:t>
            </a:r>
            <a:r>
              <a:rPr sz="950" b="1" spc="65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P</a:t>
            </a:r>
            <a:r>
              <a:rPr sz="950" b="1" spc="90" dirty="0">
                <a:latin typeface="Calibri"/>
                <a:cs typeface="Calibri"/>
              </a:rPr>
              <a:t>rovi</a:t>
            </a:r>
            <a:r>
              <a:rPr sz="950" b="1" spc="95" dirty="0">
                <a:latin typeface="Calibri"/>
                <a:cs typeface="Calibri"/>
              </a:rPr>
              <a:t>s</a:t>
            </a:r>
            <a:r>
              <a:rPr sz="950" b="1" spc="85" dirty="0">
                <a:latin typeface="Calibri"/>
                <a:cs typeface="Calibri"/>
              </a:rPr>
              <a:t>io</a:t>
            </a:r>
            <a:r>
              <a:rPr sz="950" b="1" spc="125" dirty="0">
                <a:latin typeface="Calibri"/>
                <a:cs typeface="Calibri"/>
              </a:rPr>
              <a:t>n</a:t>
            </a:r>
            <a:r>
              <a:rPr sz="950" b="1" spc="95" dirty="0">
                <a:latin typeface="Calibri"/>
                <a:cs typeface="Calibri"/>
              </a:rPr>
              <a:t>s</a:t>
            </a:r>
            <a:endParaRPr sz="95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094" y="1306534"/>
            <a:ext cx="8110220" cy="369570"/>
          </a:xfrm>
          <a:prstGeom prst="rect">
            <a:avLst/>
          </a:prstGeom>
          <a:solidFill>
            <a:srgbClr val="4BACC6"/>
          </a:solidFill>
        </p:spPr>
        <p:txBody>
          <a:bodyPr vert="horz" wrap="square" lIns="0" tIns="0" rIns="0" bIns="0" rtlCol="0">
            <a:spAutoFit/>
          </a:bodyPr>
          <a:lstStyle/>
          <a:p>
            <a:pPr marL="1225550">
              <a:lnSpc>
                <a:spcPct val="100000"/>
              </a:lnSpc>
              <a:tabLst>
                <a:tab pos="5953125" algn="l"/>
              </a:tabLst>
            </a:pP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20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150" b="1" spc="14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ta</a:t>
            </a:r>
            <a:r>
              <a:rPr sz="1150" b="1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7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50" b="1" spc="14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150" b="1" spc="120" dirty="0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9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1150" b="1" spc="16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150" b="1" spc="140" dirty="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endParaRPr sz="115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1900" y="2648484"/>
            <a:ext cx="665099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b="1" spc="120" dirty="0">
                <a:latin typeface="Calibri"/>
                <a:cs typeface="Calibri"/>
              </a:rPr>
              <a:t>Tab</a:t>
            </a:r>
            <a:r>
              <a:rPr sz="950" b="1" spc="50" dirty="0">
                <a:latin typeface="Calibri"/>
                <a:cs typeface="Calibri"/>
              </a:rPr>
              <a:t>l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lang="en-US" sz="950" b="1" spc="60" dirty="0" smtClean="0">
                <a:latin typeface="Calibri"/>
                <a:cs typeface="Calibri"/>
              </a:rPr>
              <a:t>3</a:t>
            </a:r>
            <a:r>
              <a:rPr sz="950" b="1" spc="65" dirty="0" smtClean="0">
                <a:latin typeface="Calibri"/>
                <a:cs typeface="Calibri"/>
              </a:rPr>
              <a:t>:</a:t>
            </a:r>
            <a:r>
              <a:rPr sz="950" b="1" spc="60" dirty="0" smtClean="0">
                <a:latin typeface="Calibri"/>
                <a:cs typeface="Calibri"/>
              </a:rPr>
              <a:t> </a:t>
            </a:r>
            <a:r>
              <a:rPr sz="950" b="1" spc="150" dirty="0">
                <a:latin typeface="Calibri"/>
                <a:cs typeface="Calibri"/>
              </a:rPr>
              <a:t>D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105" dirty="0">
                <a:latin typeface="Calibri"/>
                <a:cs typeface="Calibri"/>
              </a:rPr>
              <a:t>gr</a:t>
            </a:r>
            <a:r>
              <a:rPr sz="950" b="1" spc="120" dirty="0">
                <a:latin typeface="Calibri"/>
                <a:cs typeface="Calibri"/>
              </a:rPr>
              <a:t>ee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20" dirty="0">
                <a:latin typeface="Calibri"/>
                <a:cs typeface="Calibri"/>
              </a:rPr>
              <a:t>o</a:t>
            </a:r>
            <a:r>
              <a:rPr sz="950" b="1" spc="75" dirty="0">
                <a:latin typeface="Calibri"/>
                <a:cs typeface="Calibri"/>
              </a:rPr>
              <a:t>f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35" dirty="0">
                <a:latin typeface="Calibri"/>
                <a:cs typeface="Calibri"/>
              </a:rPr>
              <a:t>C</a:t>
            </a:r>
            <a:r>
              <a:rPr sz="950" b="1" spc="120" dirty="0">
                <a:latin typeface="Calibri"/>
                <a:cs typeface="Calibri"/>
              </a:rPr>
              <a:t>o</a:t>
            </a:r>
            <a:r>
              <a:rPr sz="950" b="1" spc="160" dirty="0">
                <a:latin typeface="Calibri"/>
                <a:cs typeface="Calibri"/>
              </a:rPr>
              <a:t>mp</a:t>
            </a:r>
            <a:r>
              <a:rPr sz="950" b="1" spc="50" dirty="0">
                <a:latin typeface="Calibri"/>
                <a:cs typeface="Calibri"/>
              </a:rPr>
              <a:t>li</a:t>
            </a:r>
            <a:r>
              <a:rPr sz="950" b="1" spc="120" dirty="0">
                <a:latin typeface="Calibri"/>
                <a:cs typeface="Calibri"/>
              </a:rPr>
              <a:t>an</a:t>
            </a:r>
            <a:r>
              <a:rPr sz="950" b="1" spc="90" dirty="0">
                <a:latin typeface="Calibri"/>
                <a:cs typeface="Calibri"/>
              </a:rPr>
              <a:t>c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40" dirty="0">
                <a:latin typeface="Calibri"/>
                <a:cs typeface="Calibri"/>
              </a:rPr>
              <a:t>o</a:t>
            </a:r>
            <a:r>
              <a:rPr sz="950" b="1" spc="75" dirty="0">
                <a:latin typeface="Calibri"/>
                <a:cs typeface="Calibri"/>
              </a:rPr>
              <a:t>f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C</a:t>
            </a:r>
            <a:r>
              <a:rPr sz="950" b="1" spc="125" dirty="0">
                <a:latin typeface="Calibri"/>
                <a:cs typeface="Calibri"/>
              </a:rPr>
              <a:t>oun</a:t>
            </a:r>
            <a:r>
              <a:rPr sz="950" b="1" spc="85" dirty="0">
                <a:latin typeface="Calibri"/>
                <a:cs typeface="Calibri"/>
              </a:rPr>
              <a:t>t</a:t>
            </a:r>
            <a:r>
              <a:rPr sz="950" b="1" spc="90" dirty="0">
                <a:latin typeface="Calibri"/>
                <a:cs typeface="Calibri"/>
              </a:rPr>
              <a:t>r</a:t>
            </a:r>
            <a:r>
              <a:rPr sz="950" b="1" spc="114" dirty="0">
                <a:latin typeface="Calibri"/>
                <a:cs typeface="Calibri"/>
              </a:rPr>
              <a:t>y</a:t>
            </a:r>
            <a:r>
              <a:rPr sz="950" b="1" spc="65" dirty="0">
                <a:latin typeface="Calibri"/>
                <a:cs typeface="Calibri"/>
              </a:rPr>
              <a:t> </a:t>
            </a:r>
            <a:r>
              <a:rPr sz="950" b="1" spc="100" dirty="0">
                <a:latin typeface="Calibri"/>
                <a:cs typeface="Calibri"/>
              </a:rPr>
              <a:t>L</a:t>
            </a:r>
            <a:r>
              <a:rPr sz="950" b="1" spc="105" dirty="0">
                <a:latin typeface="Calibri"/>
                <a:cs typeface="Calibri"/>
              </a:rPr>
              <a:t>e</a:t>
            </a:r>
            <a:r>
              <a:rPr sz="950" b="1" spc="120" dirty="0">
                <a:latin typeface="Calibri"/>
                <a:cs typeface="Calibri"/>
              </a:rPr>
              <a:t>g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95" dirty="0">
                <a:latin typeface="Calibri"/>
                <a:cs typeface="Calibri"/>
              </a:rPr>
              <a:t>s</a:t>
            </a:r>
            <a:r>
              <a:rPr sz="950" b="1" spc="50" dirty="0">
                <a:latin typeface="Calibri"/>
                <a:cs typeface="Calibri"/>
              </a:rPr>
              <a:t>l</a:t>
            </a:r>
            <a:r>
              <a:rPr sz="950" b="1" spc="114" dirty="0">
                <a:latin typeface="Calibri"/>
                <a:cs typeface="Calibri"/>
              </a:rPr>
              <a:t>a</a:t>
            </a:r>
            <a:r>
              <a:rPr sz="950" b="1" spc="85" dirty="0">
                <a:latin typeface="Calibri"/>
                <a:cs typeface="Calibri"/>
              </a:rPr>
              <a:t>tio</a:t>
            </a:r>
            <a:r>
              <a:rPr sz="950" b="1" spc="125" dirty="0">
                <a:latin typeface="Calibri"/>
                <a:cs typeface="Calibri"/>
              </a:rPr>
              <a:t>n</a:t>
            </a:r>
            <a:r>
              <a:rPr sz="950" b="1" spc="95" dirty="0">
                <a:latin typeface="Calibri"/>
                <a:cs typeface="Calibri"/>
              </a:rPr>
              <a:t>s</a:t>
            </a:r>
            <a:r>
              <a:rPr sz="950" b="1" spc="55" dirty="0">
                <a:latin typeface="Calibri"/>
                <a:cs typeface="Calibri"/>
              </a:rPr>
              <a:t> </a:t>
            </a:r>
            <a:r>
              <a:rPr sz="950" b="1" spc="114" dirty="0">
                <a:latin typeface="Calibri"/>
                <a:cs typeface="Calibri"/>
              </a:rPr>
              <a:t>a</a:t>
            </a:r>
            <a:r>
              <a:rPr sz="950" b="1" spc="140" dirty="0">
                <a:latin typeface="Calibri"/>
                <a:cs typeface="Calibri"/>
              </a:rPr>
              <a:t>n</a:t>
            </a:r>
            <a:r>
              <a:rPr sz="950" b="1" spc="130" dirty="0">
                <a:latin typeface="Calibri"/>
                <a:cs typeface="Calibri"/>
              </a:rPr>
              <a:t>d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P</a:t>
            </a:r>
            <a:r>
              <a:rPr sz="950" b="1" spc="125" dirty="0">
                <a:latin typeface="Calibri"/>
                <a:cs typeface="Calibri"/>
              </a:rPr>
              <a:t>o</a:t>
            </a:r>
            <a:r>
              <a:rPr sz="950" b="1" spc="65" dirty="0">
                <a:latin typeface="Calibri"/>
                <a:cs typeface="Calibri"/>
              </a:rPr>
              <a:t>l</a:t>
            </a:r>
            <a:r>
              <a:rPr sz="950" b="1" spc="70" dirty="0">
                <a:latin typeface="Calibri"/>
                <a:cs typeface="Calibri"/>
              </a:rPr>
              <a:t>ic</a:t>
            </a:r>
            <a:r>
              <a:rPr sz="950" b="1" spc="65" dirty="0">
                <a:latin typeface="Calibri"/>
                <a:cs typeface="Calibri"/>
              </a:rPr>
              <a:t>i</a:t>
            </a:r>
            <a:r>
              <a:rPr sz="950" b="1" spc="110" dirty="0">
                <a:latin typeface="Calibri"/>
                <a:cs typeface="Calibri"/>
              </a:rPr>
              <a:t>es</a:t>
            </a:r>
            <a:r>
              <a:rPr sz="950" b="1" spc="55" dirty="0">
                <a:latin typeface="Calibri"/>
                <a:cs typeface="Calibri"/>
              </a:rPr>
              <a:t> </a:t>
            </a:r>
            <a:r>
              <a:rPr sz="950" b="1" spc="180" dirty="0">
                <a:latin typeface="Calibri"/>
                <a:cs typeface="Calibri"/>
              </a:rPr>
              <a:t>w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105" dirty="0">
                <a:latin typeface="Calibri"/>
                <a:cs typeface="Calibri"/>
              </a:rPr>
              <a:t>th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CR</a:t>
            </a:r>
            <a:r>
              <a:rPr sz="950" b="1" spc="140" dirty="0">
                <a:latin typeface="Calibri"/>
                <a:cs typeface="Calibri"/>
              </a:rPr>
              <a:t>PD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105" dirty="0">
                <a:latin typeface="Calibri"/>
                <a:cs typeface="Calibri"/>
              </a:rPr>
              <a:t>ICT</a:t>
            </a:r>
            <a:r>
              <a:rPr sz="950" b="1" spc="55" dirty="0">
                <a:latin typeface="Calibri"/>
                <a:cs typeface="Calibri"/>
              </a:rPr>
              <a:t> </a:t>
            </a:r>
            <a:r>
              <a:rPr sz="950" b="1" spc="105" dirty="0">
                <a:latin typeface="Calibri"/>
                <a:cs typeface="Calibri"/>
              </a:rPr>
              <a:t>Access</a:t>
            </a:r>
            <a:r>
              <a:rPr sz="950" b="1" spc="65" dirty="0">
                <a:latin typeface="Calibri"/>
                <a:cs typeface="Calibri"/>
              </a:rPr>
              <a:t>i</a:t>
            </a:r>
            <a:r>
              <a:rPr sz="950" b="1" spc="125" dirty="0">
                <a:latin typeface="Calibri"/>
                <a:cs typeface="Calibri"/>
              </a:rPr>
              <a:t>b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65" dirty="0">
                <a:latin typeface="Calibri"/>
                <a:cs typeface="Calibri"/>
              </a:rPr>
              <a:t>l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100" dirty="0">
                <a:latin typeface="Calibri"/>
                <a:cs typeface="Calibri"/>
              </a:rPr>
              <a:t>ty</a:t>
            </a:r>
            <a:r>
              <a:rPr sz="950" b="1" spc="65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P</a:t>
            </a:r>
            <a:r>
              <a:rPr sz="950" b="1" spc="90" dirty="0">
                <a:latin typeface="Calibri"/>
                <a:cs typeface="Calibri"/>
              </a:rPr>
              <a:t>rovi</a:t>
            </a:r>
            <a:r>
              <a:rPr sz="950" b="1" spc="105" dirty="0">
                <a:latin typeface="Calibri"/>
                <a:cs typeface="Calibri"/>
              </a:rPr>
              <a:t>s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125" dirty="0">
                <a:latin typeface="Calibri"/>
                <a:cs typeface="Calibri"/>
              </a:rPr>
              <a:t>on</a:t>
            </a:r>
            <a:r>
              <a:rPr sz="950" b="1" spc="95" dirty="0">
                <a:latin typeface="Calibri"/>
                <a:cs typeface="Calibri"/>
              </a:rPr>
              <a:t>s</a:t>
            </a:r>
            <a:endParaRPr sz="95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1094" y="2822040"/>
            <a:ext cx="1570355" cy="245110"/>
          </a:xfrm>
          <a:custGeom>
            <a:avLst/>
            <a:gdLst/>
            <a:ahLst/>
            <a:cxnLst/>
            <a:rect l="l" t="t" r="r" b="b"/>
            <a:pathLst>
              <a:path w="1570355" h="245110">
                <a:moveTo>
                  <a:pt x="0" y="0"/>
                </a:moveTo>
                <a:lnTo>
                  <a:pt x="1570309" y="0"/>
                </a:lnTo>
                <a:lnTo>
                  <a:pt x="1570309" y="244726"/>
                </a:lnTo>
                <a:lnTo>
                  <a:pt x="0" y="244726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1094" y="3066768"/>
            <a:ext cx="83820" cy="543560"/>
          </a:xfrm>
          <a:custGeom>
            <a:avLst/>
            <a:gdLst/>
            <a:ahLst/>
            <a:cxnLst/>
            <a:rect l="l" t="t" r="r" b="b"/>
            <a:pathLst>
              <a:path w="83820" h="543560">
                <a:moveTo>
                  <a:pt x="0" y="0"/>
                </a:moveTo>
                <a:lnTo>
                  <a:pt x="83505" y="0"/>
                </a:lnTo>
                <a:lnTo>
                  <a:pt x="83505" y="542939"/>
                </a:lnTo>
                <a:lnTo>
                  <a:pt x="0" y="54293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07898" y="3066769"/>
            <a:ext cx="83820" cy="543560"/>
          </a:xfrm>
          <a:custGeom>
            <a:avLst/>
            <a:gdLst/>
            <a:ahLst/>
            <a:cxnLst/>
            <a:rect l="l" t="t" r="r" b="b"/>
            <a:pathLst>
              <a:path w="83819" h="543560">
                <a:moveTo>
                  <a:pt x="0" y="0"/>
                </a:moveTo>
                <a:lnTo>
                  <a:pt x="83505" y="0"/>
                </a:lnTo>
                <a:lnTo>
                  <a:pt x="83505" y="542939"/>
                </a:lnTo>
                <a:lnTo>
                  <a:pt x="0" y="54293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1094" y="3609710"/>
            <a:ext cx="1570355" cy="245110"/>
          </a:xfrm>
          <a:custGeom>
            <a:avLst/>
            <a:gdLst/>
            <a:ahLst/>
            <a:cxnLst/>
            <a:rect l="l" t="t" r="r" b="b"/>
            <a:pathLst>
              <a:path w="1570355" h="245110">
                <a:moveTo>
                  <a:pt x="0" y="0"/>
                </a:moveTo>
                <a:lnTo>
                  <a:pt x="1570309" y="0"/>
                </a:lnTo>
                <a:lnTo>
                  <a:pt x="1570309" y="244728"/>
                </a:lnTo>
                <a:lnTo>
                  <a:pt x="0" y="244728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4600" y="3066774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0"/>
                </a:lnTo>
                <a:lnTo>
                  <a:pt x="0" y="181520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4600" y="3248296"/>
            <a:ext cx="1403350" cy="180340"/>
          </a:xfrm>
          <a:custGeom>
            <a:avLst/>
            <a:gdLst/>
            <a:ahLst/>
            <a:cxnLst/>
            <a:rect l="l" t="t" r="r" b="b"/>
            <a:pathLst>
              <a:path w="1403350" h="180339">
                <a:moveTo>
                  <a:pt x="0" y="0"/>
                </a:moveTo>
                <a:lnTo>
                  <a:pt x="1403298" y="0"/>
                </a:lnTo>
                <a:lnTo>
                  <a:pt x="1403298" y="179899"/>
                </a:lnTo>
                <a:lnTo>
                  <a:pt x="0" y="17989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4600" y="3428195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1"/>
                </a:lnTo>
                <a:lnTo>
                  <a:pt x="0" y="181521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63263" y="3094328"/>
            <a:ext cx="88836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indent="-3175" algn="ctr">
              <a:lnSpc>
                <a:spcPct val="103099"/>
              </a:lnSpc>
            </a:pPr>
            <a:r>
              <a:rPr sz="1150" b="1" spc="21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14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50" b="1" spc="7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 R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eg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50" b="1" spc="14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9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15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4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14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50" b="1" spc="26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240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30" dirty="0">
                <a:solidFill>
                  <a:srgbClr val="FFFFFF"/>
                </a:solidFill>
                <a:latin typeface="Calibri"/>
                <a:cs typeface="Calibri"/>
              </a:rPr>
              <a:t>rk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907700" y="2822045"/>
            <a:ext cx="1570355" cy="245110"/>
          </a:xfrm>
          <a:custGeom>
            <a:avLst/>
            <a:gdLst/>
            <a:ahLst/>
            <a:cxnLst/>
            <a:rect l="l" t="t" r="r" b="b"/>
            <a:pathLst>
              <a:path w="1570354" h="245110">
                <a:moveTo>
                  <a:pt x="0" y="0"/>
                </a:moveTo>
                <a:lnTo>
                  <a:pt x="1570307" y="0"/>
                </a:lnTo>
                <a:lnTo>
                  <a:pt x="1570307" y="244726"/>
                </a:lnTo>
                <a:lnTo>
                  <a:pt x="0" y="244726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07700" y="3066773"/>
            <a:ext cx="83820" cy="543560"/>
          </a:xfrm>
          <a:custGeom>
            <a:avLst/>
            <a:gdLst/>
            <a:ahLst/>
            <a:cxnLst/>
            <a:rect l="l" t="t" r="r" b="b"/>
            <a:pathLst>
              <a:path w="83819" h="543560">
                <a:moveTo>
                  <a:pt x="0" y="0"/>
                </a:moveTo>
                <a:lnTo>
                  <a:pt x="83503" y="0"/>
                </a:lnTo>
                <a:lnTo>
                  <a:pt x="83503" y="542939"/>
                </a:lnTo>
                <a:lnTo>
                  <a:pt x="0" y="54293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94502" y="3066774"/>
            <a:ext cx="83820" cy="543560"/>
          </a:xfrm>
          <a:custGeom>
            <a:avLst/>
            <a:gdLst/>
            <a:ahLst/>
            <a:cxnLst/>
            <a:rect l="l" t="t" r="r" b="b"/>
            <a:pathLst>
              <a:path w="83820" h="543560">
                <a:moveTo>
                  <a:pt x="0" y="0"/>
                </a:moveTo>
                <a:lnTo>
                  <a:pt x="83505" y="0"/>
                </a:lnTo>
                <a:lnTo>
                  <a:pt x="83505" y="542939"/>
                </a:lnTo>
                <a:lnTo>
                  <a:pt x="0" y="54293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07700" y="3609715"/>
            <a:ext cx="1570355" cy="245110"/>
          </a:xfrm>
          <a:custGeom>
            <a:avLst/>
            <a:gdLst/>
            <a:ahLst/>
            <a:cxnLst/>
            <a:rect l="l" t="t" r="r" b="b"/>
            <a:pathLst>
              <a:path w="1570354" h="245110">
                <a:moveTo>
                  <a:pt x="0" y="0"/>
                </a:moveTo>
                <a:lnTo>
                  <a:pt x="1570307" y="0"/>
                </a:lnTo>
                <a:lnTo>
                  <a:pt x="1570307" y="244728"/>
                </a:lnTo>
                <a:lnTo>
                  <a:pt x="0" y="244728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91203" y="3066779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0"/>
                </a:lnTo>
                <a:lnTo>
                  <a:pt x="0" y="181520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91203" y="3248300"/>
            <a:ext cx="1403350" cy="180340"/>
          </a:xfrm>
          <a:custGeom>
            <a:avLst/>
            <a:gdLst/>
            <a:ahLst/>
            <a:cxnLst/>
            <a:rect l="l" t="t" r="r" b="b"/>
            <a:pathLst>
              <a:path w="1403350" h="180339">
                <a:moveTo>
                  <a:pt x="0" y="0"/>
                </a:moveTo>
                <a:lnTo>
                  <a:pt x="1403298" y="0"/>
                </a:lnTo>
                <a:lnTo>
                  <a:pt x="1403298" y="179899"/>
                </a:lnTo>
                <a:lnTo>
                  <a:pt x="0" y="17989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91203" y="3428199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1"/>
                </a:lnTo>
                <a:lnTo>
                  <a:pt x="0" y="181521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007496" y="3094332"/>
            <a:ext cx="1370330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indent="1270" algn="ctr">
              <a:lnSpc>
                <a:spcPct val="103099"/>
              </a:lnSpc>
            </a:pPr>
            <a:r>
              <a:rPr sz="1150" b="1" spc="17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ci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7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00" dirty="0">
                <a:solidFill>
                  <a:srgbClr val="FFFFFF"/>
                </a:solidFill>
                <a:latin typeface="Calibri"/>
                <a:cs typeface="Calibri"/>
              </a:rPr>
              <a:t>ri</a:t>
            </a:r>
            <a:r>
              <a:rPr sz="1150" b="1" spc="16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5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Sp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ci</a:t>
            </a:r>
            <a:r>
              <a:rPr sz="1150" b="1" spc="9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30" dirty="0">
                <a:solidFill>
                  <a:srgbClr val="FFFFFF"/>
                </a:solidFill>
                <a:latin typeface="Calibri"/>
                <a:cs typeface="Calibri"/>
              </a:rPr>
              <a:t>c A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pp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4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7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5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8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4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496340" y="2822050"/>
            <a:ext cx="1568450" cy="63500"/>
          </a:xfrm>
          <a:custGeom>
            <a:avLst/>
            <a:gdLst/>
            <a:ahLst/>
            <a:cxnLst/>
            <a:rect l="l" t="t" r="r" b="b"/>
            <a:pathLst>
              <a:path w="1568450" h="63500">
                <a:moveTo>
                  <a:pt x="0" y="0"/>
                </a:moveTo>
                <a:lnTo>
                  <a:pt x="1568272" y="0"/>
                </a:lnTo>
                <a:lnTo>
                  <a:pt x="1568272" y="63207"/>
                </a:lnTo>
                <a:lnTo>
                  <a:pt x="0" y="63207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96340" y="2885259"/>
            <a:ext cx="81915" cy="906144"/>
          </a:xfrm>
          <a:custGeom>
            <a:avLst/>
            <a:gdLst/>
            <a:ahLst/>
            <a:cxnLst/>
            <a:rect l="l" t="t" r="r" b="b"/>
            <a:pathLst>
              <a:path w="81914" h="906145">
                <a:moveTo>
                  <a:pt x="0" y="0"/>
                </a:moveTo>
                <a:lnTo>
                  <a:pt x="81468" y="0"/>
                </a:lnTo>
                <a:lnTo>
                  <a:pt x="81468" y="905978"/>
                </a:lnTo>
                <a:lnTo>
                  <a:pt x="0" y="905978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981105" y="2885260"/>
            <a:ext cx="83820" cy="906144"/>
          </a:xfrm>
          <a:custGeom>
            <a:avLst/>
            <a:gdLst/>
            <a:ahLst/>
            <a:cxnLst/>
            <a:rect l="l" t="t" r="r" b="b"/>
            <a:pathLst>
              <a:path w="83820" h="906145">
                <a:moveTo>
                  <a:pt x="0" y="0"/>
                </a:moveTo>
                <a:lnTo>
                  <a:pt x="83505" y="0"/>
                </a:lnTo>
                <a:lnTo>
                  <a:pt x="83505" y="905978"/>
                </a:lnTo>
                <a:lnTo>
                  <a:pt x="0" y="905978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496340" y="3791241"/>
            <a:ext cx="1568450" cy="63500"/>
          </a:xfrm>
          <a:custGeom>
            <a:avLst/>
            <a:gdLst/>
            <a:ahLst/>
            <a:cxnLst/>
            <a:rect l="l" t="t" r="r" b="b"/>
            <a:pathLst>
              <a:path w="1568450" h="63500">
                <a:moveTo>
                  <a:pt x="0" y="0"/>
                </a:moveTo>
                <a:lnTo>
                  <a:pt x="1568272" y="0"/>
                </a:lnTo>
                <a:lnTo>
                  <a:pt x="1568272" y="63207"/>
                </a:lnTo>
                <a:lnTo>
                  <a:pt x="0" y="63207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577806" y="2885264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0"/>
                </a:lnTo>
                <a:lnTo>
                  <a:pt x="0" y="181520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77806" y="3066785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0"/>
                </a:lnTo>
                <a:lnTo>
                  <a:pt x="0" y="181520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577806" y="3248306"/>
            <a:ext cx="1403350" cy="180340"/>
          </a:xfrm>
          <a:custGeom>
            <a:avLst/>
            <a:gdLst/>
            <a:ahLst/>
            <a:cxnLst/>
            <a:rect l="l" t="t" r="r" b="b"/>
            <a:pathLst>
              <a:path w="1403350" h="180339">
                <a:moveTo>
                  <a:pt x="0" y="0"/>
                </a:moveTo>
                <a:lnTo>
                  <a:pt x="1403298" y="0"/>
                </a:lnTo>
                <a:lnTo>
                  <a:pt x="1403298" y="179899"/>
                </a:lnTo>
                <a:lnTo>
                  <a:pt x="0" y="17989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77806" y="3428205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1"/>
                </a:lnTo>
                <a:lnTo>
                  <a:pt x="0" y="181521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77806" y="3609728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0"/>
                </a:lnTo>
                <a:lnTo>
                  <a:pt x="0" y="181520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624649" y="2912817"/>
            <a:ext cx="1311275" cy="873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3299"/>
              </a:lnSpc>
            </a:pPr>
            <a:r>
              <a:rPr sz="1150" b="1" spc="17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ci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7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00" dirty="0">
                <a:solidFill>
                  <a:srgbClr val="FFFFFF"/>
                </a:solidFill>
                <a:latin typeface="Calibri"/>
                <a:cs typeface="Calibri"/>
              </a:rPr>
              <a:t>ri</a:t>
            </a:r>
            <a:r>
              <a:rPr sz="1150" b="1" spc="16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50" b="1" spc="130" dirty="0">
                <a:solidFill>
                  <a:srgbClr val="FFFFFF"/>
                </a:solidFill>
                <a:latin typeface="Calibri"/>
                <a:cs typeface="Calibri"/>
              </a:rPr>
              <a:t> A</a:t>
            </a:r>
            <a:r>
              <a:rPr sz="1150" b="1" spc="12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14" dirty="0">
                <a:solidFill>
                  <a:srgbClr val="FFFFFF"/>
                </a:solidFill>
                <a:latin typeface="Calibri"/>
                <a:cs typeface="Calibri"/>
              </a:rPr>
              <a:t>bi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sz="1150" b="1" spc="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9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Sp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ci</a:t>
            </a:r>
            <a:r>
              <a:rPr sz="1150" b="1" spc="9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3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7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7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50" b="1" spc="114" dirty="0">
                <a:solidFill>
                  <a:srgbClr val="FFFFFF"/>
                </a:solidFill>
                <a:latin typeface="Calibri"/>
                <a:cs typeface="Calibri"/>
              </a:rPr>
              <a:t> Pr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odu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20" dirty="0">
                <a:solidFill>
                  <a:srgbClr val="FFFFFF"/>
                </a:solidFill>
                <a:latin typeface="Calibri"/>
                <a:cs typeface="Calibri"/>
              </a:rPr>
              <a:t>ts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3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15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4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40" dirty="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082941" y="2822054"/>
            <a:ext cx="1570355" cy="245110"/>
          </a:xfrm>
          <a:custGeom>
            <a:avLst/>
            <a:gdLst/>
            <a:ahLst/>
            <a:cxnLst/>
            <a:rect l="l" t="t" r="r" b="b"/>
            <a:pathLst>
              <a:path w="1570354" h="245110">
                <a:moveTo>
                  <a:pt x="0" y="0"/>
                </a:moveTo>
                <a:lnTo>
                  <a:pt x="1570309" y="0"/>
                </a:lnTo>
                <a:lnTo>
                  <a:pt x="1570309" y="244726"/>
                </a:lnTo>
                <a:lnTo>
                  <a:pt x="0" y="244726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82941" y="3066782"/>
            <a:ext cx="83820" cy="543560"/>
          </a:xfrm>
          <a:custGeom>
            <a:avLst/>
            <a:gdLst/>
            <a:ahLst/>
            <a:cxnLst/>
            <a:rect l="l" t="t" r="r" b="b"/>
            <a:pathLst>
              <a:path w="83820" h="543560">
                <a:moveTo>
                  <a:pt x="0" y="0"/>
                </a:moveTo>
                <a:lnTo>
                  <a:pt x="83505" y="0"/>
                </a:lnTo>
                <a:lnTo>
                  <a:pt x="83505" y="542939"/>
                </a:lnTo>
                <a:lnTo>
                  <a:pt x="0" y="54293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1119585"/>
              </p:ext>
            </p:extLst>
          </p:nvPr>
        </p:nvGraphicFramePr>
        <p:xfrm>
          <a:off x="321094" y="1716618"/>
          <a:ext cx="8110208" cy="5640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5107"/>
                <a:gridCol w="4055101"/>
              </a:tblGrid>
              <a:tr h="185581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15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15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5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-  </a:t>
                      </a:r>
                      <a:r>
                        <a:rPr sz="1150" b="1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oun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tr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s'  </a:t>
                      </a:r>
                      <a:r>
                        <a:rPr sz="1150" b="1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50" b="1" spc="-1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5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's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4</a:t>
                      </a:r>
                      <a:r>
                        <a:rPr lang="en-US" sz="1150" b="1" spc="5" dirty="0" smtClean="0">
                          <a:latin typeface="Calibri"/>
                          <a:cs typeface="Calibri"/>
                        </a:rPr>
                        <a:t>2</a:t>
                      </a: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2EAF1"/>
                    </a:solidFill>
                  </a:tcPr>
                </a:tc>
              </a:tr>
              <a:tr h="192084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15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15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5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50" b="1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oun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50" b="1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s'</a:t>
                      </a:r>
                      <a:r>
                        <a:rPr sz="115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apac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5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5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5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50" b="1" spc="-2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n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150" b="1" spc="5" dirty="0">
                          <a:latin typeface="Calibri"/>
                          <a:cs typeface="Calibri"/>
                        </a:rPr>
                        <a:t>21%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2EAF1"/>
                    </a:solidFill>
                  </a:tcPr>
                </a:tc>
              </a:tr>
              <a:tr h="186393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15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15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5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50" b="1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oun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50" b="1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s'</a:t>
                      </a:r>
                      <a:r>
                        <a:rPr sz="1150" b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150" b="1" spc="-2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50" b="1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5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150" b="1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50" b="1" spc="-10" dirty="0">
                          <a:latin typeface="Calibri"/>
                          <a:cs typeface="Calibri"/>
                        </a:rPr>
                        <a:t>pa</a:t>
                      </a:r>
                      <a:r>
                        <a:rPr sz="115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50" b="1" dirty="0">
                          <a:latin typeface="Calibri"/>
                          <a:cs typeface="Calibri"/>
                        </a:rPr>
                        <a:t>t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150" b="1" spc="5" dirty="0">
                          <a:latin typeface="Calibri"/>
                          <a:cs typeface="Calibri"/>
                        </a:rPr>
                        <a:t>43%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  <p:sp>
        <p:nvSpPr>
          <p:cNvPr id="36" name="object 36"/>
          <p:cNvSpPr/>
          <p:nvPr/>
        </p:nvSpPr>
        <p:spPr>
          <a:xfrm>
            <a:off x="6569745" y="3066783"/>
            <a:ext cx="83820" cy="543560"/>
          </a:xfrm>
          <a:custGeom>
            <a:avLst/>
            <a:gdLst/>
            <a:ahLst/>
            <a:cxnLst/>
            <a:rect l="l" t="t" r="r" b="b"/>
            <a:pathLst>
              <a:path w="83820" h="543560">
                <a:moveTo>
                  <a:pt x="0" y="0"/>
                </a:moveTo>
                <a:lnTo>
                  <a:pt x="83505" y="0"/>
                </a:lnTo>
                <a:lnTo>
                  <a:pt x="83505" y="542939"/>
                </a:lnTo>
                <a:lnTo>
                  <a:pt x="0" y="54293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082941" y="3609724"/>
            <a:ext cx="1570355" cy="245110"/>
          </a:xfrm>
          <a:custGeom>
            <a:avLst/>
            <a:gdLst/>
            <a:ahLst/>
            <a:cxnLst/>
            <a:rect l="l" t="t" r="r" b="b"/>
            <a:pathLst>
              <a:path w="1570354" h="245110">
                <a:moveTo>
                  <a:pt x="0" y="0"/>
                </a:moveTo>
                <a:lnTo>
                  <a:pt x="1570309" y="0"/>
                </a:lnTo>
                <a:lnTo>
                  <a:pt x="1570309" y="244728"/>
                </a:lnTo>
                <a:lnTo>
                  <a:pt x="0" y="244728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66447" y="3066788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0"/>
                </a:lnTo>
                <a:lnTo>
                  <a:pt x="0" y="181520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166447" y="3248310"/>
            <a:ext cx="1403350" cy="180340"/>
          </a:xfrm>
          <a:custGeom>
            <a:avLst/>
            <a:gdLst/>
            <a:ahLst/>
            <a:cxnLst/>
            <a:rect l="l" t="t" r="r" b="b"/>
            <a:pathLst>
              <a:path w="1403350" h="180339">
                <a:moveTo>
                  <a:pt x="0" y="0"/>
                </a:moveTo>
                <a:lnTo>
                  <a:pt x="1403298" y="0"/>
                </a:lnTo>
                <a:lnTo>
                  <a:pt x="1403298" y="179899"/>
                </a:lnTo>
                <a:lnTo>
                  <a:pt x="0" y="17989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66447" y="3428208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1"/>
                </a:lnTo>
                <a:lnTo>
                  <a:pt x="0" y="181521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5213290" y="3094342"/>
            <a:ext cx="131127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3099"/>
              </a:lnSpc>
            </a:pPr>
            <a:r>
              <a:rPr sz="1150" b="1" spc="17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ci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7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00" dirty="0">
                <a:solidFill>
                  <a:srgbClr val="FFFFFF"/>
                </a:solidFill>
                <a:latin typeface="Calibri"/>
                <a:cs typeface="Calibri"/>
              </a:rPr>
              <a:t>ri</a:t>
            </a:r>
            <a:r>
              <a:rPr sz="1150" b="1" spc="16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5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Sp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ci</a:t>
            </a:r>
            <a:r>
              <a:rPr sz="1150" b="1" spc="9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3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50" b="1" spc="1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ge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5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21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oups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669544" y="2822059"/>
            <a:ext cx="1570355" cy="154305"/>
          </a:xfrm>
          <a:custGeom>
            <a:avLst/>
            <a:gdLst/>
            <a:ahLst/>
            <a:cxnLst/>
            <a:rect l="l" t="t" r="r" b="b"/>
            <a:pathLst>
              <a:path w="1570354" h="154305">
                <a:moveTo>
                  <a:pt x="0" y="0"/>
                </a:moveTo>
                <a:lnTo>
                  <a:pt x="1570309" y="0"/>
                </a:lnTo>
                <a:lnTo>
                  <a:pt x="1570309" y="153966"/>
                </a:lnTo>
                <a:lnTo>
                  <a:pt x="0" y="153966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669544" y="2976027"/>
            <a:ext cx="83820" cy="724535"/>
          </a:xfrm>
          <a:custGeom>
            <a:avLst/>
            <a:gdLst/>
            <a:ahLst/>
            <a:cxnLst/>
            <a:rect l="l" t="t" r="r" b="b"/>
            <a:pathLst>
              <a:path w="83820" h="724535">
                <a:moveTo>
                  <a:pt x="0" y="0"/>
                </a:moveTo>
                <a:lnTo>
                  <a:pt x="83505" y="0"/>
                </a:lnTo>
                <a:lnTo>
                  <a:pt x="83505" y="724459"/>
                </a:lnTo>
                <a:lnTo>
                  <a:pt x="0" y="72445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156348" y="2976028"/>
            <a:ext cx="83820" cy="724535"/>
          </a:xfrm>
          <a:custGeom>
            <a:avLst/>
            <a:gdLst/>
            <a:ahLst/>
            <a:cxnLst/>
            <a:rect l="l" t="t" r="r" b="b"/>
            <a:pathLst>
              <a:path w="83820" h="724535">
                <a:moveTo>
                  <a:pt x="0" y="0"/>
                </a:moveTo>
                <a:lnTo>
                  <a:pt x="83505" y="0"/>
                </a:lnTo>
                <a:lnTo>
                  <a:pt x="83505" y="724459"/>
                </a:lnTo>
                <a:lnTo>
                  <a:pt x="0" y="72445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669544" y="3700490"/>
            <a:ext cx="1570355" cy="154305"/>
          </a:xfrm>
          <a:custGeom>
            <a:avLst/>
            <a:gdLst/>
            <a:ahLst/>
            <a:cxnLst/>
            <a:rect l="l" t="t" r="r" b="b"/>
            <a:pathLst>
              <a:path w="1570354" h="154304">
                <a:moveTo>
                  <a:pt x="0" y="0"/>
                </a:moveTo>
                <a:lnTo>
                  <a:pt x="1570309" y="0"/>
                </a:lnTo>
                <a:lnTo>
                  <a:pt x="1570309" y="153967"/>
                </a:lnTo>
                <a:lnTo>
                  <a:pt x="0" y="153967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53049" y="2976033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0"/>
                </a:lnTo>
                <a:lnTo>
                  <a:pt x="0" y="181520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753049" y="3157554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0"/>
                </a:lnTo>
                <a:lnTo>
                  <a:pt x="0" y="181520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753049" y="3339076"/>
            <a:ext cx="1403350" cy="180340"/>
          </a:xfrm>
          <a:custGeom>
            <a:avLst/>
            <a:gdLst/>
            <a:ahLst/>
            <a:cxnLst/>
            <a:rect l="l" t="t" r="r" b="b"/>
            <a:pathLst>
              <a:path w="1403350" h="180339">
                <a:moveTo>
                  <a:pt x="0" y="0"/>
                </a:moveTo>
                <a:lnTo>
                  <a:pt x="1403298" y="0"/>
                </a:lnTo>
                <a:lnTo>
                  <a:pt x="1403298" y="179899"/>
                </a:lnTo>
                <a:lnTo>
                  <a:pt x="0" y="179899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753049" y="3518976"/>
            <a:ext cx="1403350" cy="181610"/>
          </a:xfrm>
          <a:custGeom>
            <a:avLst/>
            <a:gdLst/>
            <a:ahLst/>
            <a:cxnLst/>
            <a:rect l="l" t="t" r="r" b="b"/>
            <a:pathLst>
              <a:path w="1403350" h="181610">
                <a:moveTo>
                  <a:pt x="0" y="0"/>
                </a:moveTo>
                <a:lnTo>
                  <a:pt x="1403298" y="0"/>
                </a:lnTo>
                <a:lnTo>
                  <a:pt x="1403298" y="181520"/>
                </a:lnTo>
                <a:lnTo>
                  <a:pt x="0" y="181520"/>
                </a:lnTo>
                <a:lnTo>
                  <a:pt x="0" y="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887471" y="3003587"/>
            <a:ext cx="1134745" cy="692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indent="635" algn="ctr">
              <a:lnSpc>
                <a:spcPct val="103299"/>
              </a:lnSpc>
            </a:pPr>
            <a:r>
              <a:rPr sz="1150" b="1" spc="17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ci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4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150" b="1" spc="114" dirty="0">
                <a:solidFill>
                  <a:srgbClr val="FFFFFF"/>
                </a:solidFill>
                <a:latin typeface="Calibri"/>
                <a:cs typeface="Calibri"/>
              </a:rPr>
              <a:t> Pr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26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te</a:t>
            </a:r>
            <a:r>
              <a:rPr sz="1150" b="1" spc="130" dirty="0">
                <a:solidFill>
                  <a:srgbClr val="FFFFFF"/>
                </a:solidFill>
                <a:latin typeface="Calibri"/>
                <a:cs typeface="Calibri"/>
              </a:rPr>
              <a:t> A</a:t>
            </a:r>
            <a:r>
              <a:rPr sz="1150" b="1" spc="12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4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50" b="1" spc="165" dirty="0">
                <a:solidFill>
                  <a:srgbClr val="FFFFFF"/>
                </a:solidFill>
                <a:latin typeface="Calibri"/>
                <a:cs typeface="Calibri"/>
              </a:rPr>
              <a:t>nd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50" b="1" spc="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7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7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4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1900" y="4467119"/>
            <a:ext cx="6682740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b="1" spc="120" dirty="0">
                <a:latin typeface="Calibri"/>
                <a:cs typeface="Calibri"/>
              </a:rPr>
              <a:t>Tab</a:t>
            </a:r>
            <a:r>
              <a:rPr sz="950" b="1" spc="50" dirty="0">
                <a:latin typeface="Calibri"/>
                <a:cs typeface="Calibri"/>
              </a:rPr>
              <a:t>l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lang="en-US" sz="950" b="1" spc="60" dirty="0" smtClean="0">
                <a:latin typeface="Calibri"/>
                <a:cs typeface="Calibri"/>
              </a:rPr>
              <a:t>4</a:t>
            </a:r>
            <a:r>
              <a:rPr sz="950" b="1" spc="65" dirty="0" smtClean="0">
                <a:latin typeface="Calibri"/>
                <a:cs typeface="Calibri"/>
              </a:rPr>
              <a:t>:</a:t>
            </a:r>
            <a:r>
              <a:rPr sz="950" b="1" dirty="0" smtClean="0">
                <a:latin typeface="Calibri"/>
                <a:cs typeface="Calibri"/>
              </a:rPr>
              <a:t>  </a:t>
            </a:r>
            <a:r>
              <a:rPr sz="950" b="1" spc="-95" dirty="0" smtClean="0">
                <a:latin typeface="Calibri"/>
                <a:cs typeface="Calibri"/>
              </a:rPr>
              <a:t> </a:t>
            </a:r>
            <a:r>
              <a:rPr sz="950" b="1" spc="114" dirty="0">
                <a:latin typeface="Calibri"/>
                <a:cs typeface="Calibri"/>
              </a:rPr>
              <a:t>Leg</a:t>
            </a:r>
            <a:r>
              <a:rPr sz="950" b="1" spc="65" dirty="0">
                <a:latin typeface="Calibri"/>
                <a:cs typeface="Calibri"/>
              </a:rPr>
              <a:t> </a:t>
            </a:r>
            <a:r>
              <a:rPr sz="950" b="1" spc="95" dirty="0">
                <a:latin typeface="Calibri"/>
                <a:cs typeface="Calibri"/>
              </a:rPr>
              <a:t>2: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50" dirty="0">
                <a:latin typeface="Calibri"/>
                <a:cs typeface="Calibri"/>
              </a:rPr>
              <a:t>D</a:t>
            </a:r>
            <a:r>
              <a:rPr sz="950" b="1" spc="105" dirty="0">
                <a:latin typeface="Calibri"/>
                <a:cs typeface="Calibri"/>
              </a:rPr>
              <a:t>egr</a:t>
            </a:r>
            <a:r>
              <a:rPr sz="950" b="1" spc="120" dirty="0">
                <a:latin typeface="Calibri"/>
                <a:cs typeface="Calibri"/>
              </a:rPr>
              <a:t>ee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25" dirty="0">
                <a:latin typeface="Calibri"/>
                <a:cs typeface="Calibri"/>
              </a:rPr>
              <a:t>o</a:t>
            </a:r>
            <a:r>
              <a:rPr sz="950" b="1" spc="75" dirty="0">
                <a:latin typeface="Calibri"/>
                <a:cs typeface="Calibri"/>
              </a:rPr>
              <a:t>f</a:t>
            </a:r>
            <a:r>
              <a:rPr sz="950" b="1" spc="45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C</a:t>
            </a:r>
            <a:r>
              <a:rPr sz="950" b="1" spc="150" dirty="0">
                <a:latin typeface="Calibri"/>
                <a:cs typeface="Calibri"/>
              </a:rPr>
              <a:t>omp</a:t>
            </a:r>
            <a:r>
              <a:rPr sz="950" b="1" spc="50" dirty="0">
                <a:latin typeface="Calibri"/>
                <a:cs typeface="Calibri"/>
              </a:rPr>
              <a:t>l</a:t>
            </a:r>
            <a:r>
              <a:rPr sz="950" b="1" spc="65" dirty="0">
                <a:latin typeface="Calibri"/>
                <a:cs typeface="Calibri"/>
              </a:rPr>
              <a:t>i</a:t>
            </a:r>
            <a:r>
              <a:rPr sz="950" b="1" spc="120" dirty="0">
                <a:latin typeface="Calibri"/>
                <a:cs typeface="Calibri"/>
              </a:rPr>
              <a:t>an</a:t>
            </a:r>
            <a:r>
              <a:rPr sz="950" b="1" spc="90" dirty="0">
                <a:latin typeface="Calibri"/>
                <a:cs typeface="Calibri"/>
              </a:rPr>
              <a:t>c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20" dirty="0">
                <a:latin typeface="Calibri"/>
                <a:cs typeface="Calibri"/>
              </a:rPr>
              <a:t>o</a:t>
            </a:r>
            <a:r>
              <a:rPr sz="950" b="1" spc="75" dirty="0">
                <a:latin typeface="Calibri"/>
                <a:cs typeface="Calibri"/>
              </a:rPr>
              <a:t>f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C</a:t>
            </a:r>
            <a:r>
              <a:rPr sz="950" b="1" spc="120" dirty="0">
                <a:latin typeface="Calibri"/>
                <a:cs typeface="Calibri"/>
              </a:rPr>
              <a:t>o</a:t>
            </a:r>
            <a:r>
              <a:rPr sz="950" b="1" spc="125" dirty="0">
                <a:latin typeface="Calibri"/>
                <a:cs typeface="Calibri"/>
              </a:rPr>
              <a:t>un</a:t>
            </a:r>
            <a:r>
              <a:rPr sz="950" b="1" spc="85" dirty="0">
                <a:latin typeface="Calibri"/>
                <a:cs typeface="Calibri"/>
              </a:rPr>
              <a:t>t</a:t>
            </a:r>
            <a:r>
              <a:rPr sz="950" b="1" spc="90" dirty="0">
                <a:latin typeface="Calibri"/>
                <a:cs typeface="Calibri"/>
              </a:rPr>
              <a:t>r</a:t>
            </a:r>
            <a:r>
              <a:rPr sz="950" b="1" spc="114" dirty="0">
                <a:latin typeface="Calibri"/>
                <a:cs typeface="Calibri"/>
              </a:rPr>
              <a:t>y</a:t>
            </a:r>
            <a:r>
              <a:rPr sz="950" b="1" spc="65" dirty="0">
                <a:latin typeface="Calibri"/>
                <a:cs typeface="Calibri"/>
              </a:rPr>
              <a:t> </a:t>
            </a:r>
            <a:r>
              <a:rPr sz="950" b="1" spc="135" dirty="0">
                <a:latin typeface="Calibri"/>
                <a:cs typeface="Calibri"/>
              </a:rPr>
              <a:t>C</a:t>
            </a:r>
            <a:r>
              <a:rPr sz="950" b="1" spc="120" dirty="0">
                <a:latin typeface="Calibri"/>
                <a:cs typeface="Calibri"/>
              </a:rPr>
              <a:t>apa</a:t>
            </a:r>
            <a:r>
              <a:rPr sz="950" b="1" spc="70" dirty="0">
                <a:latin typeface="Calibri"/>
                <a:cs typeface="Calibri"/>
              </a:rPr>
              <a:t>ci</a:t>
            </a:r>
            <a:r>
              <a:rPr sz="950" b="1" spc="100" dirty="0">
                <a:latin typeface="Calibri"/>
                <a:cs typeface="Calibri"/>
              </a:rPr>
              <a:t>ty</a:t>
            </a:r>
            <a:r>
              <a:rPr sz="950" b="1" spc="65" dirty="0">
                <a:latin typeface="Calibri"/>
                <a:cs typeface="Calibri"/>
              </a:rPr>
              <a:t> </a:t>
            </a:r>
            <a:r>
              <a:rPr sz="950" b="1" spc="105" dirty="0">
                <a:latin typeface="Calibri"/>
                <a:cs typeface="Calibri"/>
              </a:rPr>
              <a:t>to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Im</a:t>
            </a:r>
            <a:r>
              <a:rPr sz="950" b="1" spc="125" dirty="0">
                <a:latin typeface="Calibri"/>
                <a:cs typeface="Calibri"/>
              </a:rPr>
              <a:t>p</a:t>
            </a:r>
            <a:r>
              <a:rPr sz="950" b="1" spc="65" dirty="0">
                <a:latin typeface="Calibri"/>
                <a:cs typeface="Calibri"/>
              </a:rPr>
              <a:t>l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195" dirty="0">
                <a:latin typeface="Calibri"/>
                <a:cs typeface="Calibri"/>
              </a:rPr>
              <a:t>m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125" dirty="0">
                <a:latin typeface="Calibri"/>
                <a:cs typeface="Calibri"/>
              </a:rPr>
              <a:t>n</a:t>
            </a:r>
            <a:r>
              <a:rPr sz="950" b="1" spc="85" dirty="0">
                <a:latin typeface="Calibri"/>
                <a:cs typeface="Calibri"/>
              </a:rPr>
              <a:t>t</a:t>
            </a:r>
            <a:r>
              <a:rPr sz="950" b="1" spc="55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CR</a:t>
            </a:r>
            <a:r>
              <a:rPr sz="950" b="1" spc="140" dirty="0">
                <a:latin typeface="Calibri"/>
                <a:cs typeface="Calibri"/>
              </a:rPr>
              <a:t>PD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65" dirty="0">
                <a:latin typeface="Calibri"/>
                <a:cs typeface="Calibri"/>
              </a:rPr>
              <a:t>I</a:t>
            </a:r>
            <a:r>
              <a:rPr sz="950" b="1" spc="135" dirty="0">
                <a:latin typeface="Calibri"/>
                <a:cs typeface="Calibri"/>
              </a:rPr>
              <a:t>C</a:t>
            </a:r>
            <a:r>
              <a:rPr sz="950" b="1" spc="120" dirty="0">
                <a:latin typeface="Calibri"/>
                <a:cs typeface="Calibri"/>
              </a:rPr>
              <a:t>T</a:t>
            </a:r>
            <a:r>
              <a:rPr sz="950" b="1" spc="55" dirty="0">
                <a:latin typeface="Calibri"/>
                <a:cs typeface="Calibri"/>
              </a:rPr>
              <a:t> </a:t>
            </a:r>
            <a:r>
              <a:rPr sz="950" b="1" spc="105" dirty="0">
                <a:latin typeface="Calibri"/>
                <a:cs typeface="Calibri"/>
              </a:rPr>
              <a:t>Access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140" dirty="0">
                <a:latin typeface="Calibri"/>
                <a:cs typeface="Calibri"/>
              </a:rPr>
              <a:t>b</a:t>
            </a:r>
            <a:r>
              <a:rPr sz="950" b="1" spc="50" dirty="0">
                <a:latin typeface="Calibri"/>
                <a:cs typeface="Calibri"/>
              </a:rPr>
              <a:t>ili</a:t>
            </a:r>
            <a:r>
              <a:rPr sz="950" b="1" spc="100" dirty="0">
                <a:latin typeface="Calibri"/>
                <a:cs typeface="Calibri"/>
              </a:rPr>
              <a:t>ty</a:t>
            </a:r>
            <a:r>
              <a:rPr sz="950" b="1" spc="65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P</a:t>
            </a:r>
            <a:r>
              <a:rPr sz="950" b="1" spc="90" dirty="0">
                <a:latin typeface="Calibri"/>
                <a:cs typeface="Calibri"/>
              </a:rPr>
              <a:t>r</a:t>
            </a:r>
            <a:r>
              <a:rPr sz="950" b="1" spc="125" dirty="0">
                <a:latin typeface="Calibri"/>
                <a:cs typeface="Calibri"/>
              </a:rPr>
              <a:t>o</a:t>
            </a:r>
            <a:r>
              <a:rPr sz="950" b="1" spc="75" dirty="0">
                <a:latin typeface="Calibri"/>
                <a:cs typeface="Calibri"/>
              </a:rPr>
              <a:t>vi</a:t>
            </a:r>
            <a:r>
              <a:rPr sz="950" b="1" spc="105" dirty="0">
                <a:latin typeface="Calibri"/>
                <a:cs typeface="Calibri"/>
              </a:rPr>
              <a:t>s</a:t>
            </a:r>
            <a:r>
              <a:rPr sz="950" b="1" spc="85" dirty="0">
                <a:latin typeface="Calibri"/>
                <a:cs typeface="Calibri"/>
              </a:rPr>
              <a:t>io</a:t>
            </a:r>
            <a:r>
              <a:rPr sz="950" b="1" spc="125" dirty="0">
                <a:latin typeface="Calibri"/>
                <a:cs typeface="Calibri"/>
              </a:rPr>
              <a:t>n</a:t>
            </a:r>
            <a:r>
              <a:rPr sz="950" b="1" spc="95" dirty="0">
                <a:latin typeface="Calibri"/>
                <a:cs typeface="Calibri"/>
              </a:rPr>
              <a:t>s</a:t>
            </a:r>
            <a:endParaRPr sz="950" dirty="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21094" y="4639059"/>
            <a:ext cx="7919084" cy="345440"/>
          </a:xfrm>
          <a:prstGeom prst="rect">
            <a:avLst/>
          </a:prstGeom>
          <a:solidFill>
            <a:srgbClr val="4BACC6"/>
          </a:solidFill>
        </p:spPr>
        <p:txBody>
          <a:bodyPr vert="horz" wrap="square" lIns="0" tIns="0" rIns="0" bIns="0" rtlCol="0">
            <a:spAutoFit/>
          </a:bodyPr>
          <a:lstStyle/>
          <a:p>
            <a:pPr marL="631190">
              <a:lnSpc>
                <a:spcPct val="100000"/>
              </a:lnSpc>
              <a:tabLst>
                <a:tab pos="3018155" algn="l"/>
                <a:tab pos="6000115" algn="l"/>
              </a:tabLst>
            </a:pPr>
            <a:r>
              <a:rPr sz="1150" b="1" spc="21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50" b="1" spc="26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5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4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3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1150" b="1" spc="155" dirty="0">
                <a:solidFill>
                  <a:srgbClr val="FFFFFF"/>
                </a:solidFill>
                <a:latin typeface="Calibri"/>
                <a:cs typeface="Calibri"/>
              </a:rPr>
              <a:t>Suppo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rt</a:t>
            </a:r>
            <a:r>
              <a:rPr sz="1150" b="1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0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15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85" dirty="0">
                <a:solidFill>
                  <a:srgbClr val="FFFFFF"/>
                </a:solidFill>
                <a:latin typeface="Calibri"/>
                <a:cs typeface="Calibri"/>
              </a:rPr>
              <a:t>DP</a:t>
            </a:r>
            <a:r>
              <a:rPr sz="1150" b="1" spc="2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4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50" b="1" spc="16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50" b="1" spc="17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15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50" b="1" spc="21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50" b="1" spc="19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50" b="1" spc="1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5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1150" b="1" spc="17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apa</a:t>
            </a:r>
            <a:r>
              <a:rPr sz="1150" b="1" spc="110" dirty="0">
                <a:solidFill>
                  <a:srgbClr val="FFFFFF"/>
                </a:solidFill>
                <a:latin typeface="Calibri"/>
                <a:cs typeface="Calibri"/>
              </a:rPr>
              <a:t>ci</a:t>
            </a:r>
            <a:r>
              <a:rPr sz="1150" b="1" spc="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50" b="1" spc="130" dirty="0">
                <a:solidFill>
                  <a:srgbClr val="FFFFFF"/>
                </a:solidFill>
                <a:latin typeface="Calibri"/>
                <a:cs typeface="Calibri"/>
              </a:rPr>
              <a:t>bui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50" b="1" spc="16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150" b="1" spc="8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50" b="1" spc="150" dirty="0">
                <a:solidFill>
                  <a:srgbClr val="FFFFFF"/>
                </a:solidFill>
                <a:latin typeface="Calibri"/>
                <a:cs typeface="Calibri"/>
              </a:rPr>
              <a:t>ng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1900" y="5517464"/>
            <a:ext cx="5532755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b="1" spc="120" dirty="0">
                <a:latin typeface="Calibri"/>
                <a:cs typeface="Calibri"/>
              </a:rPr>
              <a:t>Tab</a:t>
            </a:r>
            <a:r>
              <a:rPr sz="950" b="1" spc="50" dirty="0">
                <a:latin typeface="Calibri"/>
                <a:cs typeface="Calibri"/>
              </a:rPr>
              <a:t>l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lang="en-US" sz="950" b="1" spc="60" dirty="0" smtClean="0">
                <a:latin typeface="Calibri"/>
                <a:cs typeface="Calibri"/>
              </a:rPr>
              <a:t>5</a:t>
            </a:r>
            <a:r>
              <a:rPr sz="950" b="1" spc="65" dirty="0" smtClean="0">
                <a:latin typeface="Calibri"/>
                <a:cs typeface="Calibri"/>
              </a:rPr>
              <a:t>:</a:t>
            </a:r>
            <a:r>
              <a:rPr sz="950" b="1" dirty="0" smtClean="0">
                <a:latin typeface="Calibri"/>
                <a:cs typeface="Calibri"/>
              </a:rPr>
              <a:t>  </a:t>
            </a:r>
            <a:r>
              <a:rPr sz="950" b="1" spc="-95" dirty="0" smtClean="0">
                <a:latin typeface="Calibri"/>
                <a:cs typeface="Calibri"/>
              </a:rPr>
              <a:t> </a:t>
            </a:r>
            <a:r>
              <a:rPr sz="950" b="1" spc="114" dirty="0">
                <a:latin typeface="Calibri"/>
                <a:cs typeface="Calibri"/>
              </a:rPr>
              <a:t>Leg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20" dirty="0">
                <a:latin typeface="Calibri"/>
                <a:cs typeface="Calibri"/>
              </a:rPr>
              <a:t>3</a:t>
            </a:r>
            <a:r>
              <a:rPr sz="950" b="1" spc="65" dirty="0">
                <a:latin typeface="Calibri"/>
                <a:cs typeface="Calibri"/>
              </a:rPr>
              <a:t>: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50" dirty="0">
                <a:latin typeface="Calibri"/>
                <a:cs typeface="Calibri"/>
              </a:rPr>
              <a:t>D</a:t>
            </a:r>
            <a:r>
              <a:rPr sz="950" b="1" spc="105" dirty="0">
                <a:latin typeface="Calibri"/>
                <a:cs typeface="Calibri"/>
              </a:rPr>
              <a:t>egr</a:t>
            </a:r>
            <a:r>
              <a:rPr sz="950" b="1" spc="120" dirty="0">
                <a:latin typeface="Calibri"/>
                <a:cs typeface="Calibri"/>
              </a:rPr>
              <a:t>ee</a:t>
            </a:r>
            <a:r>
              <a:rPr sz="950" b="1" spc="60" dirty="0">
                <a:latin typeface="Calibri"/>
                <a:cs typeface="Calibri"/>
              </a:rPr>
              <a:t> </a:t>
            </a:r>
            <a:r>
              <a:rPr sz="950" b="1" spc="125" dirty="0">
                <a:latin typeface="Calibri"/>
                <a:cs typeface="Calibri"/>
              </a:rPr>
              <a:t>o</a:t>
            </a:r>
            <a:r>
              <a:rPr sz="950" b="1" spc="75" dirty="0">
                <a:latin typeface="Calibri"/>
                <a:cs typeface="Calibri"/>
              </a:rPr>
              <a:t>f</a:t>
            </a:r>
            <a:r>
              <a:rPr sz="950" b="1" spc="55" dirty="0">
                <a:latin typeface="Calibri"/>
                <a:cs typeface="Calibri"/>
              </a:rPr>
              <a:t> </a:t>
            </a:r>
            <a:r>
              <a:rPr sz="950" b="1" spc="65" dirty="0">
                <a:latin typeface="Calibri"/>
                <a:cs typeface="Calibri"/>
              </a:rPr>
              <a:t>I</a:t>
            </a:r>
            <a:r>
              <a:rPr sz="950" b="1" spc="160" dirty="0">
                <a:latin typeface="Calibri"/>
                <a:cs typeface="Calibri"/>
              </a:rPr>
              <a:t>mp</a:t>
            </a:r>
            <a:r>
              <a:rPr sz="950" b="1" spc="50" dirty="0">
                <a:latin typeface="Calibri"/>
                <a:cs typeface="Calibri"/>
              </a:rPr>
              <a:t>l</a:t>
            </a:r>
            <a:r>
              <a:rPr sz="950" b="1" spc="105" dirty="0">
                <a:latin typeface="Calibri"/>
                <a:cs typeface="Calibri"/>
              </a:rPr>
              <a:t>e</a:t>
            </a:r>
            <a:r>
              <a:rPr sz="950" b="1" spc="195" dirty="0">
                <a:latin typeface="Calibri"/>
                <a:cs typeface="Calibri"/>
              </a:rPr>
              <a:t>m</a:t>
            </a:r>
            <a:r>
              <a:rPr sz="950" b="1" spc="120" dirty="0">
                <a:latin typeface="Calibri"/>
                <a:cs typeface="Calibri"/>
              </a:rPr>
              <a:t>e</a:t>
            </a:r>
            <a:r>
              <a:rPr sz="950" b="1" spc="125" dirty="0">
                <a:latin typeface="Calibri"/>
                <a:cs typeface="Calibri"/>
              </a:rPr>
              <a:t>n</a:t>
            </a:r>
            <a:r>
              <a:rPr sz="950" b="1" spc="85" dirty="0">
                <a:latin typeface="Calibri"/>
                <a:cs typeface="Calibri"/>
              </a:rPr>
              <a:t>t</a:t>
            </a:r>
            <a:r>
              <a:rPr sz="950" b="1" spc="114" dirty="0">
                <a:latin typeface="Calibri"/>
                <a:cs typeface="Calibri"/>
              </a:rPr>
              <a:t>a</a:t>
            </a:r>
            <a:r>
              <a:rPr sz="950" b="1" spc="85" dirty="0">
                <a:latin typeface="Calibri"/>
                <a:cs typeface="Calibri"/>
              </a:rPr>
              <a:t>t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125" dirty="0">
                <a:latin typeface="Calibri"/>
                <a:cs typeface="Calibri"/>
              </a:rPr>
              <a:t>o</a:t>
            </a:r>
            <a:r>
              <a:rPr sz="950" b="1" spc="130" dirty="0">
                <a:latin typeface="Calibri"/>
                <a:cs typeface="Calibri"/>
              </a:rPr>
              <a:t>n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135" dirty="0">
                <a:latin typeface="Calibri"/>
                <a:cs typeface="Calibri"/>
              </a:rPr>
              <a:t>C</a:t>
            </a:r>
            <a:r>
              <a:rPr sz="950" b="1" spc="130" dirty="0">
                <a:latin typeface="Calibri"/>
                <a:cs typeface="Calibri"/>
              </a:rPr>
              <a:t>R</a:t>
            </a:r>
            <a:r>
              <a:rPr sz="950" b="1" spc="140" dirty="0">
                <a:latin typeface="Calibri"/>
                <a:cs typeface="Calibri"/>
              </a:rPr>
              <a:t>PD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105" dirty="0">
                <a:latin typeface="Calibri"/>
                <a:cs typeface="Calibri"/>
              </a:rPr>
              <a:t>ICT</a:t>
            </a:r>
            <a:r>
              <a:rPr sz="950" b="1" spc="55" dirty="0">
                <a:latin typeface="Calibri"/>
                <a:cs typeface="Calibri"/>
              </a:rPr>
              <a:t> </a:t>
            </a:r>
            <a:r>
              <a:rPr sz="950" b="1" spc="150" dirty="0">
                <a:latin typeface="Calibri"/>
                <a:cs typeface="Calibri"/>
              </a:rPr>
              <a:t>A</a:t>
            </a:r>
            <a:r>
              <a:rPr sz="950" b="1" spc="90" dirty="0">
                <a:latin typeface="Calibri"/>
                <a:cs typeface="Calibri"/>
              </a:rPr>
              <a:t>cc</a:t>
            </a:r>
            <a:r>
              <a:rPr sz="950" b="1" spc="105" dirty="0">
                <a:latin typeface="Calibri"/>
                <a:cs typeface="Calibri"/>
              </a:rPr>
              <a:t>ess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140" dirty="0">
                <a:latin typeface="Calibri"/>
                <a:cs typeface="Calibri"/>
              </a:rPr>
              <a:t>b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65" dirty="0">
                <a:latin typeface="Calibri"/>
                <a:cs typeface="Calibri"/>
              </a:rPr>
              <a:t>l</a:t>
            </a:r>
            <a:r>
              <a:rPr sz="950" b="1" spc="50" dirty="0">
                <a:latin typeface="Calibri"/>
                <a:cs typeface="Calibri"/>
              </a:rPr>
              <a:t>i</a:t>
            </a:r>
            <a:r>
              <a:rPr sz="950" b="1" spc="100" dirty="0">
                <a:latin typeface="Calibri"/>
                <a:cs typeface="Calibri"/>
              </a:rPr>
              <a:t>t</a:t>
            </a:r>
            <a:r>
              <a:rPr sz="950" b="1" spc="114" dirty="0">
                <a:latin typeface="Calibri"/>
                <a:cs typeface="Calibri"/>
              </a:rPr>
              <a:t>y</a:t>
            </a:r>
            <a:r>
              <a:rPr sz="950" b="1" spc="65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P</a:t>
            </a:r>
            <a:r>
              <a:rPr sz="950" b="1" spc="90" dirty="0">
                <a:latin typeface="Calibri"/>
                <a:cs typeface="Calibri"/>
              </a:rPr>
              <a:t>rovi</a:t>
            </a:r>
            <a:r>
              <a:rPr sz="950" b="1" spc="95" dirty="0">
                <a:latin typeface="Calibri"/>
                <a:cs typeface="Calibri"/>
              </a:rPr>
              <a:t>s</a:t>
            </a:r>
            <a:r>
              <a:rPr sz="950" b="1" spc="85" dirty="0">
                <a:latin typeface="Calibri"/>
                <a:cs typeface="Calibri"/>
              </a:rPr>
              <a:t>io</a:t>
            </a:r>
            <a:r>
              <a:rPr sz="950" b="1" spc="125" dirty="0">
                <a:latin typeface="Calibri"/>
                <a:cs typeface="Calibri"/>
              </a:rPr>
              <a:t>n</a:t>
            </a:r>
            <a:r>
              <a:rPr sz="950" b="1" spc="95" dirty="0">
                <a:latin typeface="Calibri"/>
                <a:cs typeface="Calibri"/>
              </a:rPr>
              <a:t>s</a:t>
            </a:r>
            <a:r>
              <a:rPr sz="950" b="1" spc="55" dirty="0">
                <a:latin typeface="Calibri"/>
                <a:cs typeface="Calibri"/>
              </a:rPr>
              <a:t> </a:t>
            </a:r>
            <a:r>
              <a:rPr sz="950" b="1" spc="114" dirty="0">
                <a:latin typeface="Calibri"/>
                <a:cs typeface="Calibri"/>
              </a:rPr>
              <a:t>a</a:t>
            </a:r>
            <a:r>
              <a:rPr sz="950" b="1" spc="140" dirty="0">
                <a:latin typeface="Calibri"/>
                <a:cs typeface="Calibri"/>
              </a:rPr>
              <a:t>n</a:t>
            </a:r>
            <a:r>
              <a:rPr sz="950" b="1" spc="130" dirty="0">
                <a:latin typeface="Calibri"/>
                <a:cs typeface="Calibri"/>
              </a:rPr>
              <a:t>d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130" dirty="0">
                <a:latin typeface="Calibri"/>
                <a:cs typeface="Calibri"/>
              </a:rPr>
              <a:t>Im</a:t>
            </a:r>
            <a:r>
              <a:rPr sz="950" b="1" spc="120" dirty="0">
                <a:latin typeface="Calibri"/>
                <a:cs typeface="Calibri"/>
              </a:rPr>
              <a:t>pa</a:t>
            </a:r>
            <a:r>
              <a:rPr sz="950" b="1" spc="90" dirty="0">
                <a:latin typeface="Calibri"/>
                <a:cs typeface="Calibri"/>
              </a:rPr>
              <a:t>c</a:t>
            </a:r>
            <a:r>
              <a:rPr sz="950" b="1" spc="85" dirty="0">
                <a:latin typeface="Calibri"/>
                <a:cs typeface="Calibri"/>
              </a:rPr>
              <a:t>t</a:t>
            </a:r>
            <a:endParaRPr sz="950" dirty="0">
              <a:latin typeface="Calibri"/>
              <a:cs typeface="Calibri"/>
            </a:endParaRPr>
          </a:p>
        </p:txBody>
      </p:sp>
      <p:graphicFrame>
        <p:nvGraphicFramePr>
          <p:cNvPr id="51" name="object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0154028"/>
              </p:ext>
            </p:extLst>
          </p:nvPr>
        </p:nvGraphicFramePr>
        <p:xfrm>
          <a:off x="321094" y="3895034"/>
          <a:ext cx="7918758" cy="1920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8456"/>
                <a:gridCol w="1586603"/>
                <a:gridCol w="1588642"/>
                <a:gridCol w="1586601"/>
                <a:gridCol w="1578456"/>
              </a:tblGrid>
              <a:tr h="1920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50" b="1" spc="5" dirty="0" smtClean="0">
                          <a:latin typeface="Calibri"/>
                          <a:cs typeface="Calibri"/>
                        </a:rPr>
                        <a:t>70</a:t>
                      </a: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220">
                      <a:solidFill>
                        <a:srgbClr val="FFFFFF"/>
                      </a:solidFill>
                      <a:prstDash val="solid"/>
                    </a:lnR>
                    <a:lnB w="22353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4</a:t>
                      </a:r>
                      <a:r>
                        <a:rPr lang="en-US" sz="1150" b="1" spc="5" dirty="0" smtClean="0">
                          <a:latin typeface="Calibri"/>
                          <a:cs typeface="Calibri"/>
                        </a:rPr>
                        <a:t>5</a:t>
                      </a: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220">
                      <a:solidFill>
                        <a:srgbClr val="FFFFFF"/>
                      </a:solidFill>
                      <a:prstDash val="solid"/>
                    </a:lnL>
                    <a:lnR w="12220">
                      <a:solidFill>
                        <a:srgbClr val="FFFFFF"/>
                      </a:solidFill>
                      <a:prstDash val="solid"/>
                    </a:lnR>
                    <a:lnB w="22353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150" b="1" spc="5" dirty="0" smtClean="0">
                          <a:latin typeface="Calibri"/>
                          <a:cs typeface="Calibri"/>
                        </a:rPr>
                        <a:t>8</a:t>
                      </a: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220">
                      <a:solidFill>
                        <a:srgbClr val="FFFFFF"/>
                      </a:solidFill>
                      <a:prstDash val="solid"/>
                    </a:lnL>
                    <a:lnR w="12222">
                      <a:solidFill>
                        <a:srgbClr val="FFFFFF"/>
                      </a:solidFill>
                      <a:prstDash val="solid"/>
                    </a:lnR>
                    <a:lnB w="22353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1150" b="1" spc="5" dirty="0" smtClean="0">
                          <a:latin typeface="Calibri"/>
                          <a:cs typeface="Calibri"/>
                        </a:rPr>
                        <a:t>7</a:t>
                      </a: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222">
                      <a:solidFill>
                        <a:srgbClr val="FFFFFF"/>
                      </a:solidFill>
                      <a:prstDash val="solid"/>
                    </a:lnL>
                    <a:lnR w="12220">
                      <a:solidFill>
                        <a:srgbClr val="FFFFFF"/>
                      </a:solidFill>
                      <a:prstDash val="solid"/>
                    </a:lnR>
                    <a:lnB w="22353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1150" b="1" spc="5" dirty="0" smtClean="0">
                          <a:latin typeface="Calibri"/>
                          <a:cs typeface="Calibri"/>
                        </a:rPr>
                        <a:t>6</a:t>
                      </a: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220">
                      <a:solidFill>
                        <a:srgbClr val="FFFFFF"/>
                      </a:solidFill>
                      <a:prstDash val="solid"/>
                    </a:lnL>
                    <a:lnB w="22353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object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3651593"/>
              </p:ext>
            </p:extLst>
          </p:nvPr>
        </p:nvGraphicFramePr>
        <p:xfrm>
          <a:off x="321094" y="5024837"/>
          <a:ext cx="7918759" cy="192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3275"/>
                <a:gridCol w="2672174"/>
                <a:gridCol w="2513310"/>
              </a:tblGrid>
              <a:tr h="19205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50" b="1" spc="5" dirty="0">
                          <a:latin typeface="Calibri"/>
                          <a:cs typeface="Calibri"/>
                        </a:rPr>
                        <a:t>35%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220">
                      <a:solidFill>
                        <a:srgbClr val="FFFFFF"/>
                      </a:solidFill>
                      <a:prstDash val="solid"/>
                    </a:lnR>
                    <a:lnB w="22346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150" b="1" spc="5" dirty="0">
                          <a:latin typeface="Calibri"/>
                          <a:cs typeface="Calibri"/>
                        </a:rPr>
                        <a:t>10%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220">
                      <a:solidFill>
                        <a:srgbClr val="FFFFFF"/>
                      </a:solidFill>
                      <a:prstDash val="solid"/>
                    </a:lnL>
                    <a:lnR w="12220">
                      <a:solidFill>
                        <a:srgbClr val="FFFFFF"/>
                      </a:solidFill>
                      <a:prstDash val="solid"/>
                    </a:lnR>
                    <a:lnB w="22346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1150" b="1" spc="5" dirty="0" smtClean="0">
                          <a:latin typeface="Calibri"/>
                          <a:cs typeface="Calibri"/>
                        </a:rPr>
                        <a:t>2</a:t>
                      </a: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220">
                      <a:solidFill>
                        <a:srgbClr val="FFFFFF"/>
                      </a:solidFill>
                      <a:prstDash val="solid"/>
                    </a:lnL>
                    <a:lnB w="22346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object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34504363"/>
              </p:ext>
            </p:extLst>
          </p:nvPr>
        </p:nvGraphicFramePr>
        <p:xfrm>
          <a:off x="321094" y="5689407"/>
          <a:ext cx="7918758" cy="6899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3275"/>
                <a:gridCol w="2673192"/>
                <a:gridCol w="2512291"/>
              </a:tblGrid>
              <a:tr h="337914">
                <a:tc>
                  <a:txBody>
                    <a:bodyPr/>
                    <a:lstStyle/>
                    <a:p>
                      <a:pPr marL="975360" marR="210820" indent="-765810">
                        <a:lnSpc>
                          <a:spcPct val="103299"/>
                        </a:lnSpc>
                      </a:pPr>
                      <a:r>
                        <a:rPr sz="10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ec</a:t>
                      </a: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050" b="1" spc="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050" b="1" spc="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050" b="1" spc="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0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ces</a:t>
                      </a:r>
                      <a:r>
                        <a:rPr sz="1050" b="1" spc="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 C</a:t>
                      </a: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ompu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</a:t>
                      </a: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rs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5858">
                      <a:solidFill>
                        <a:srgbClr val="4BACC6"/>
                      </a:solidFill>
                      <a:prstDash val="soli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Mob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ile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sz="10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ec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050" b="1" spc="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5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05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0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4BACC6"/>
                    </a:solidFill>
                  </a:tcPr>
                </a:tc>
              </a:tr>
              <a:tr h="47860">
                <a:tc>
                  <a:txBody>
                    <a:bodyPr/>
                    <a:lstStyle/>
                    <a:p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5858">
                      <a:solidFill>
                        <a:srgbClr val="4BACC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19205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50" b="1" spc="5" dirty="0">
                          <a:latin typeface="Calibri"/>
                          <a:cs typeface="Calibri"/>
                        </a:rPr>
                        <a:t>41%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220">
                      <a:solidFill>
                        <a:srgbClr val="FFFFFF"/>
                      </a:solidFill>
                      <a:prstDash val="solid"/>
                    </a:lnR>
                    <a:lnB w="22347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50" b="1" spc="5" dirty="0">
                          <a:latin typeface="Calibri"/>
                          <a:cs typeface="Calibri"/>
                        </a:rPr>
                        <a:t>45%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220">
                      <a:solidFill>
                        <a:srgbClr val="FFFFFF"/>
                      </a:solidFill>
                      <a:prstDash val="solid"/>
                    </a:lnL>
                    <a:lnR w="12220">
                      <a:solidFill>
                        <a:srgbClr val="FFFFFF"/>
                      </a:solidFill>
                      <a:prstDash val="solid"/>
                    </a:lnR>
                    <a:lnB w="22347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3</a:t>
                      </a:r>
                      <a:r>
                        <a:rPr lang="en-US" sz="1150" b="1" spc="5" dirty="0" smtClean="0">
                          <a:latin typeface="Calibri"/>
                          <a:cs typeface="Calibri"/>
                        </a:rPr>
                        <a:t>3</a:t>
                      </a:r>
                      <a:r>
                        <a:rPr sz="1150" b="1" spc="5" dirty="0" smtClean="0">
                          <a:latin typeface="Calibri"/>
                          <a:cs typeface="Calibri"/>
                        </a:rPr>
                        <a:t>%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220">
                      <a:solidFill>
                        <a:srgbClr val="FFFFFF"/>
                      </a:solidFill>
                      <a:prstDash val="solid"/>
                    </a:lnL>
                    <a:lnB w="22347">
                      <a:solidFill>
                        <a:srgbClr val="D2EAF1"/>
                      </a:solidFill>
                      <a:prstDash val="soli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  <p:sp>
        <p:nvSpPr>
          <p:cNvPr id="67" name="Slide Number Placeholder 6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066800" y="457200"/>
          <a:ext cx="6557963" cy="5791200"/>
        </p:xfrm>
        <a:graphic>
          <a:graphicData uri="http://schemas.openxmlformats.org/presentationml/2006/ole">
            <p:oleObj spid="_x0000_s1026" name="Document" r:id="rId3" imgW="6105850" imgH="5228159" progId="Word.Document.12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109" y="190119"/>
            <a:ext cx="75914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b="1" spc="-20" dirty="0">
                <a:latin typeface="Calibri"/>
                <a:cs typeface="Calibri"/>
              </a:rPr>
              <a:t>Harmonizin</a:t>
            </a:r>
            <a:r>
              <a:rPr b="1" spc="-15" dirty="0">
                <a:latin typeface="Calibri"/>
                <a:cs typeface="Calibri"/>
              </a:rPr>
              <a:t>g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25" dirty="0">
                <a:latin typeface="Calibri"/>
                <a:cs typeface="Calibri"/>
              </a:rPr>
              <a:t>CRP</a:t>
            </a:r>
            <a:r>
              <a:rPr b="1" spc="-15" dirty="0">
                <a:latin typeface="Calibri"/>
                <a:cs typeface="Calibri"/>
              </a:rPr>
              <a:t>D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Obligation</a:t>
            </a:r>
            <a:r>
              <a:rPr b="1" spc="-10" dirty="0">
                <a:latin typeface="Calibri"/>
                <a:cs typeface="Calibri"/>
              </a:rPr>
              <a:t>s</a:t>
            </a:r>
            <a:r>
              <a:rPr b="1" spc="30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an</a:t>
            </a:r>
            <a:r>
              <a:rPr b="1" spc="-15" dirty="0">
                <a:latin typeface="Calibri"/>
                <a:cs typeface="Calibri"/>
              </a:rPr>
              <a:t>d</a:t>
            </a:r>
            <a:r>
              <a:rPr b="1" dirty="0">
                <a:latin typeface="Calibri"/>
                <a:cs typeface="Calibri"/>
              </a:rPr>
              <a:t> </a:t>
            </a:r>
            <a:r>
              <a:rPr b="1" spc="-20" dirty="0" smtClean="0">
                <a:latin typeface="Calibri"/>
                <a:cs typeface="Calibri"/>
              </a:rPr>
              <a:t>203</a:t>
            </a:r>
            <a:r>
              <a:rPr b="1" spc="-15" dirty="0" smtClean="0">
                <a:latin typeface="Calibri"/>
                <a:cs typeface="Calibri"/>
              </a:rPr>
              <a:t>0 </a:t>
            </a:r>
            <a:r>
              <a:rPr b="1" spc="-20" dirty="0">
                <a:latin typeface="Calibri"/>
                <a:cs typeface="Calibri"/>
              </a:rPr>
              <a:t>SD</a:t>
            </a:r>
            <a:r>
              <a:rPr b="1" spc="-15" dirty="0">
                <a:latin typeface="Calibri"/>
                <a:cs typeface="Calibri"/>
              </a:rPr>
              <a:t>G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Action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Agend</a:t>
            </a:r>
            <a:r>
              <a:rPr b="1" spc="-15" dirty="0">
                <a:latin typeface="Calibri"/>
                <a:cs typeface="Calibri"/>
              </a:rPr>
              <a:t>a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- </a:t>
            </a:r>
            <a:r>
              <a:rPr b="1" spc="-20" dirty="0">
                <a:latin typeface="Calibri"/>
                <a:cs typeface="Calibri"/>
              </a:rPr>
              <a:t>Ke</a:t>
            </a:r>
            <a:r>
              <a:rPr b="1" spc="-15" dirty="0">
                <a:latin typeface="Calibri"/>
                <a:cs typeface="Calibri"/>
              </a:rPr>
              <a:t>y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Challenges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533400"/>
            <a:ext cx="7701280" cy="69726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8500"/>
              </a:lnSpc>
            </a:pPr>
            <a:r>
              <a:rPr sz="1550" b="1" i="1" spc="135" dirty="0">
                <a:latin typeface="Calibri"/>
                <a:cs typeface="Calibri"/>
              </a:rPr>
              <a:t>Ch</a:t>
            </a:r>
            <a:r>
              <a:rPr sz="1550" b="1" i="1" spc="120" dirty="0">
                <a:latin typeface="Calibri"/>
                <a:cs typeface="Calibri"/>
              </a:rPr>
              <a:t>a</a:t>
            </a:r>
            <a:r>
              <a:rPr sz="1550" b="1" i="1" spc="60" dirty="0">
                <a:latin typeface="Calibri"/>
                <a:cs typeface="Calibri"/>
              </a:rPr>
              <a:t>ll</a:t>
            </a:r>
            <a:r>
              <a:rPr sz="1550" b="1" i="1" spc="114" dirty="0">
                <a:latin typeface="Calibri"/>
                <a:cs typeface="Calibri"/>
              </a:rPr>
              <a:t>e</a:t>
            </a:r>
            <a:r>
              <a:rPr sz="1550" b="1" i="1" spc="120" dirty="0">
                <a:latin typeface="Calibri"/>
                <a:cs typeface="Calibri"/>
              </a:rPr>
              <a:t>n</a:t>
            </a:r>
            <a:r>
              <a:rPr sz="1550" b="1" i="1" spc="130" dirty="0">
                <a:latin typeface="Calibri"/>
                <a:cs typeface="Calibri"/>
              </a:rPr>
              <a:t>ge</a:t>
            </a:r>
            <a:r>
              <a:rPr sz="1550" b="1" i="1" dirty="0">
                <a:latin typeface="Calibri"/>
                <a:cs typeface="Calibri"/>
              </a:rPr>
              <a:t> </a:t>
            </a:r>
            <a:r>
              <a:rPr sz="1550" b="1" i="1" spc="-105" dirty="0">
                <a:latin typeface="Calibri"/>
                <a:cs typeface="Calibri"/>
              </a:rPr>
              <a:t> </a:t>
            </a:r>
            <a:r>
              <a:rPr sz="1550" b="1" i="1" spc="125" dirty="0">
                <a:latin typeface="Calibri"/>
                <a:cs typeface="Calibri"/>
              </a:rPr>
              <a:t>#1</a:t>
            </a:r>
            <a:r>
              <a:rPr sz="1550" b="1" i="1" spc="70" dirty="0">
                <a:latin typeface="Calibri"/>
                <a:cs typeface="Calibri"/>
              </a:rPr>
              <a:t>:</a:t>
            </a:r>
            <a:r>
              <a:rPr sz="1550" b="1" i="1" dirty="0">
                <a:latin typeface="Calibri"/>
                <a:cs typeface="Calibri"/>
              </a:rPr>
              <a:t> </a:t>
            </a:r>
            <a:r>
              <a:rPr sz="1550" b="1" i="1" spc="-100" dirty="0">
                <a:latin typeface="Calibri"/>
                <a:cs typeface="Calibri"/>
              </a:rPr>
              <a:t> </a:t>
            </a:r>
            <a:r>
              <a:rPr sz="1550" b="1" i="1" spc="145" dirty="0">
                <a:latin typeface="Calibri"/>
                <a:cs typeface="Calibri"/>
              </a:rPr>
              <a:t>R</a:t>
            </a:r>
            <a:r>
              <a:rPr sz="1550" b="1" i="1" spc="114" dirty="0">
                <a:latin typeface="Calibri"/>
                <a:cs typeface="Calibri"/>
              </a:rPr>
              <a:t>e</a:t>
            </a:r>
            <a:r>
              <a:rPr sz="1550" b="1" i="1" spc="135" dirty="0">
                <a:latin typeface="Calibri"/>
                <a:cs typeface="Calibri"/>
              </a:rPr>
              <a:t>ad</a:t>
            </a:r>
            <a:r>
              <a:rPr sz="1550" b="1" i="1" spc="45" dirty="0">
                <a:latin typeface="Calibri"/>
                <a:cs typeface="Calibri"/>
              </a:rPr>
              <a:t>i</a:t>
            </a:r>
            <a:r>
              <a:rPr sz="1550" b="1" i="1" spc="135" dirty="0">
                <a:latin typeface="Calibri"/>
                <a:cs typeface="Calibri"/>
              </a:rPr>
              <a:t>n</a:t>
            </a:r>
            <a:r>
              <a:rPr sz="1550" b="1" i="1" spc="114" dirty="0">
                <a:latin typeface="Calibri"/>
                <a:cs typeface="Calibri"/>
              </a:rPr>
              <a:t>e</a:t>
            </a:r>
            <a:r>
              <a:rPr sz="1550" b="1" i="1" spc="95" dirty="0">
                <a:latin typeface="Calibri"/>
                <a:cs typeface="Calibri"/>
              </a:rPr>
              <a:t>s</a:t>
            </a:r>
            <a:r>
              <a:rPr sz="1550" b="1" i="1" spc="100" dirty="0">
                <a:latin typeface="Calibri"/>
                <a:cs typeface="Calibri"/>
              </a:rPr>
              <a:t>s</a:t>
            </a:r>
            <a:r>
              <a:rPr sz="1550" b="1" i="1" dirty="0">
                <a:latin typeface="Calibri"/>
                <a:cs typeface="Calibri"/>
              </a:rPr>
              <a:t> </a:t>
            </a:r>
            <a:r>
              <a:rPr sz="1550" b="1" i="1" spc="-100" dirty="0">
                <a:latin typeface="Calibri"/>
                <a:cs typeface="Calibri"/>
              </a:rPr>
              <a:t> </a:t>
            </a:r>
            <a:r>
              <a:rPr sz="1550" b="1" i="1" spc="135" dirty="0">
                <a:latin typeface="Calibri"/>
                <a:cs typeface="Calibri"/>
              </a:rPr>
              <a:t>a</a:t>
            </a:r>
            <a:r>
              <a:rPr sz="1550" b="1" i="1" spc="120" dirty="0">
                <a:latin typeface="Calibri"/>
                <a:cs typeface="Calibri"/>
              </a:rPr>
              <a:t>n</a:t>
            </a:r>
            <a:r>
              <a:rPr sz="1550" b="1" i="1" spc="135" dirty="0">
                <a:latin typeface="Calibri"/>
                <a:cs typeface="Calibri"/>
              </a:rPr>
              <a:t>d</a:t>
            </a:r>
            <a:r>
              <a:rPr sz="1550" b="1" i="1" dirty="0">
                <a:latin typeface="Calibri"/>
                <a:cs typeface="Calibri"/>
              </a:rPr>
              <a:t> </a:t>
            </a:r>
            <a:r>
              <a:rPr sz="1550" b="1" i="1" spc="-95" dirty="0">
                <a:latin typeface="Calibri"/>
                <a:cs typeface="Calibri"/>
              </a:rPr>
              <a:t> </a:t>
            </a:r>
            <a:r>
              <a:rPr sz="1550" b="1" i="1" spc="135" dirty="0">
                <a:latin typeface="Calibri"/>
                <a:cs typeface="Calibri"/>
              </a:rPr>
              <a:t>p</a:t>
            </a:r>
            <a:r>
              <a:rPr sz="1550" b="1" i="1" spc="85" dirty="0">
                <a:latin typeface="Calibri"/>
                <a:cs typeface="Calibri"/>
              </a:rPr>
              <a:t>r</a:t>
            </a:r>
            <a:r>
              <a:rPr sz="1550" b="1" i="1" spc="114" dirty="0">
                <a:latin typeface="Calibri"/>
                <a:cs typeface="Calibri"/>
              </a:rPr>
              <a:t>e</a:t>
            </a:r>
            <a:r>
              <a:rPr sz="1550" b="1" i="1" spc="120" dirty="0">
                <a:latin typeface="Calibri"/>
                <a:cs typeface="Calibri"/>
              </a:rPr>
              <a:t>p</a:t>
            </a:r>
            <a:r>
              <a:rPr sz="1550" b="1" i="1" spc="135" dirty="0">
                <a:latin typeface="Calibri"/>
                <a:cs typeface="Calibri"/>
              </a:rPr>
              <a:t>a</a:t>
            </a:r>
            <a:r>
              <a:rPr sz="1550" b="1" i="1" spc="85" dirty="0">
                <a:latin typeface="Calibri"/>
                <a:cs typeface="Calibri"/>
              </a:rPr>
              <a:t>r</a:t>
            </a:r>
            <a:r>
              <a:rPr sz="1550" b="1" i="1" spc="114" dirty="0">
                <a:latin typeface="Calibri"/>
                <a:cs typeface="Calibri"/>
              </a:rPr>
              <a:t>e</a:t>
            </a:r>
            <a:r>
              <a:rPr sz="1550" b="1" i="1" spc="135" dirty="0">
                <a:latin typeface="Calibri"/>
                <a:cs typeface="Calibri"/>
              </a:rPr>
              <a:t>d</a:t>
            </a:r>
            <a:r>
              <a:rPr sz="1550" b="1" i="1" spc="120" dirty="0">
                <a:latin typeface="Calibri"/>
                <a:cs typeface="Calibri"/>
              </a:rPr>
              <a:t>n</a:t>
            </a:r>
            <a:r>
              <a:rPr sz="1550" b="1" i="1" spc="114" dirty="0">
                <a:latin typeface="Calibri"/>
                <a:cs typeface="Calibri"/>
              </a:rPr>
              <a:t>e</a:t>
            </a:r>
            <a:r>
              <a:rPr sz="1550" b="1" i="1" spc="95" dirty="0">
                <a:latin typeface="Calibri"/>
                <a:cs typeface="Calibri"/>
              </a:rPr>
              <a:t>s</a:t>
            </a:r>
            <a:r>
              <a:rPr sz="1550" b="1" i="1" spc="100" dirty="0">
                <a:latin typeface="Calibri"/>
                <a:cs typeface="Calibri"/>
              </a:rPr>
              <a:t>s</a:t>
            </a:r>
            <a:r>
              <a:rPr sz="1550" b="1" i="1" dirty="0">
                <a:latin typeface="Calibri"/>
                <a:cs typeface="Calibri"/>
              </a:rPr>
              <a:t> </a:t>
            </a:r>
            <a:r>
              <a:rPr sz="1550" b="1" i="1" spc="-100" dirty="0">
                <a:latin typeface="Calibri"/>
                <a:cs typeface="Calibri"/>
              </a:rPr>
              <a:t> </a:t>
            </a:r>
            <a:r>
              <a:rPr sz="1550" b="1" i="1" spc="75" dirty="0">
                <a:latin typeface="Calibri"/>
                <a:cs typeface="Calibri"/>
              </a:rPr>
              <a:t>f</a:t>
            </a:r>
            <a:r>
              <a:rPr sz="1550" b="1" i="1" spc="114" dirty="0">
                <a:latin typeface="Calibri"/>
                <a:cs typeface="Calibri"/>
              </a:rPr>
              <a:t>or</a:t>
            </a:r>
            <a:r>
              <a:rPr sz="1550" b="1" i="1" dirty="0">
                <a:latin typeface="Calibri"/>
                <a:cs typeface="Calibri"/>
              </a:rPr>
              <a:t> </a:t>
            </a:r>
            <a:r>
              <a:rPr sz="1550" b="1" i="1" spc="-100" dirty="0">
                <a:latin typeface="Calibri"/>
                <a:cs typeface="Calibri"/>
              </a:rPr>
              <a:t> </a:t>
            </a:r>
            <a:r>
              <a:rPr sz="1550" b="1" i="1" spc="85" dirty="0">
                <a:latin typeface="Calibri"/>
                <a:cs typeface="Calibri"/>
              </a:rPr>
              <a:t>r</a:t>
            </a:r>
            <a:r>
              <a:rPr sz="1550" b="1" i="1" spc="114" dirty="0">
                <a:latin typeface="Calibri"/>
                <a:cs typeface="Calibri"/>
              </a:rPr>
              <a:t>e</a:t>
            </a:r>
            <a:r>
              <a:rPr sz="1550" b="1" i="1" spc="135" dirty="0">
                <a:latin typeface="Calibri"/>
                <a:cs typeface="Calibri"/>
              </a:rPr>
              <a:t>po</a:t>
            </a:r>
            <a:r>
              <a:rPr sz="1550" b="1" i="1" spc="70" dirty="0">
                <a:latin typeface="Calibri"/>
                <a:cs typeface="Calibri"/>
              </a:rPr>
              <a:t>r</a:t>
            </a:r>
            <a:r>
              <a:rPr sz="1550" b="1" i="1" spc="95" dirty="0">
                <a:latin typeface="Calibri"/>
                <a:cs typeface="Calibri"/>
              </a:rPr>
              <a:t>t</a:t>
            </a:r>
            <a:r>
              <a:rPr sz="1550" b="1" i="1" spc="60" dirty="0">
                <a:latin typeface="Calibri"/>
                <a:cs typeface="Calibri"/>
              </a:rPr>
              <a:t>i</a:t>
            </a:r>
            <a:r>
              <a:rPr sz="1550" b="1" i="1" spc="120" dirty="0">
                <a:latin typeface="Calibri"/>
                <a:cs typeface="Calibri"/>
              </a:rPr>
              <a:t>n</a:t>
            </a:r>
            <a:r>
              <a:rPr sz="1550" b="1" i="1" spc="135" dirty="0">
                <a:latin typeface="Calibri"/>
                <a:cs typeface="Calibri"/>
              </a:rPr>
              <a:t>g</a:t>
            </a:r>
            <a:r>
              <a:rPr sz="1550" b="1" i="1" dirty="0">
                <a:latin typeface="Calibri"/>
                <a:cs typeface="Calibri"/>
              </a:rPr>
              <a:t> </a:t>
            </a:r>
            <a:r>
              <a:rPr sz="1550" b="1" i="1" spc="-95" dirty="0">
                <a:latin typeface="Calibri"/>
                <a:cs typeface="Calibri"/>
              </a:rPr>
              <a:t> </a:t>
            </a:r>
            <a:r>
              <a:rPr sz="1550" b="1" i="1" spc="120" dirty="0">
                <a:latin typeface="Calibri"/>
                <a:cs typeface="Calibri"/>
              </a:rPr>
              <a:t>o</a:t>
            </a:r>
            <a:r>
              <a:rPr sz="1550" b="1" i="1" spc="135" dirty="0">
                <a:latin typeface="Calibri"/>
                <a:cs typeface="Calibri"/>
              </a:rPr>
              <a:t>n</a:t>
            </a:r>
            <a:r>
              <a:rPr sz="1550" b="1" i="1" dirty="0">
                <a:latin typeface="Calibri"/>
                <a:cs typeface="Calibri"/>
              </a:rPr>
              <a:t> </a:t>
            </a:r>
            <a:r>
              <a:rPr sz="1550" b="1" i="1" spc="-110" dirty="0">
                <a:latin typeface="Calibri"/>
                <a:cs typeface="Calibri"/>
              </a:rPr>
              <a:t> </a:t>
            </a:r>
            <a:r>
              <a:rPr sz="1550" b="1" i="1" spc="120" dirty="0">
                <a:latin typeface="Calibri"/>
                <a:cs typeface="Calibri"/>
              </a:rPr>
              <a:t>k</a:t>
            </a:r>
            <a:r>
              <a:rPr sz="1550" b="1" i="1" spc="114" dirty="0">
                <a:latin typeface="Calibri"/>
                <a:cs typeface="Calibri"/>
              </a:rPr>
              <a:t>e</a:t>
            </a:r>
            <a:r>
              <a:rPr sz="1550" b="1" i="1" spc="120" dirty="0">
                <a:latin typeface="Calibri"/>
                <a:cs typeface="Calibri"/>
              </a:rPr>
              <a:t>y</a:t>
            </a:r>
            <a:r>
              <a:rPr sz="1550" b="1" i="1" dirty="0">
                <a:latin typeface="Calibri"/>
                <a:cs typeface="Calibri"/>
              </a:rPr>
              <a:t> </a:t>
            </a:r>
            <a:r>
              <a:rPr sz="1550" b="1" i="1" spc="-100" dirty="0">
                <a:latin typeface="Calibri"/>
                <a:cs typeface="Calibri"/>
              </a:rPr>
              <a:t> </a:t>
            </a:r>
            <a:r>
              <a:rPr sz="1550" b="1" i="1" spc="110" dirty="0">
                <a:latin typeface="Calibri"/>
                <a:cs typeface="Calibri"/>
              </a:rPr>
              <a:t>S</a:t>
            </a:r>
            <a:r>
              <a:rPr sz="1550" b="1" i="1" spc="165" dirty="0">
                <a:latin typeface="Calibri"/>
                <a:cs typeface="Calibri"/>
              </a:rPr>
              <a:t>D</a:t>
            </a:r>
            <a:r>
              <a:rPr sz="1550" b="1" i="1" spc="170" dirty="0">
                <a:latin typeface="Calibri"/>
                <a:cs typeface="Calibri"/>
              </a:rPr>
              <a:t>G</a:t>
            </a:r>
            <a:r>
              <a:rPr sz="1550" b="1" i="1" spc="95" dirty="0">
                <a:latin typeface="Calibri"/>
                <a:cs typeface="Calibri"/>
              </a:rPr>
              <a:t>s</a:t>
            </a:r>
            <a:r>
              <a:rPr sz="1550" b="1" i="1" spc="65" dirty="0">
                <a:latin typeface="Calibri"/>
                <a:cs typeface="Calibri"/>
              </a:rPr>
              <a:t>,</a:t>
            </a:r>
            <a:r>
              <a:rPr sz="1550" b="1" i="1" dirty="0">
                <a:latin typeface="Calibri"/>
                <a:cs typeface="Calibri"/>
              </a:rPr>
              <a:t> </a:t>
            </a:r>
            <a:r>
              <a:rPr sz="1550" b="1" i="1" spc="-100" dirty="0">
                <a:latin typeface="Calibri"/>
                <a:cs typeface="Calibri"/>
              </a:rPr>
              <a:t> </a:t>
            </a:r>
            <a:r>
              <a:rPr sz="1550" b="1" i="1" spc="114" dirty="0">
                <a:latin typeface="Calibri"/>
                <a:cs typeface="Calibri"/>
              </a:rPr>
              <a:t>T</a:t>
            </a:r>
            <a:r>
              <a:rPr sz="1550" b="1" i="1" spc="135" dirty="0">
                <a:latin typeface="Calibri"/>
                <a:cs typeface="Calibri"/>
              </a:rPr>
              <a:t>a</a:t>
            </a:r>
            <a:r>
              <a:rPr sz="1550" b="1" i="1" spc="85" dirty="0">
                <a:latin typeface="Calibri"/>
                <a:cs typeface="Calibri"/>
              </a:rPr>
              <a:t>r</a:t>
            </a:r>
            <a:r>
              <a:rPr sz="1550" b="1" i="1" spc="135" dirty="0">
                <a:latin typeface="Calibri"/>
                <a:cs typeface="Calibri"/>
              </a:rPr>
              <a:t>g</a:t>
            </a:r>
            <a:r>
              <a:rPr sz="1550" b="1" i="1" spc="114" dirty="0">
                <a:latin typeface="Calibri"/>
                <a:cs typeface="Calibri"/>
              </a:rPr>
              <a:t>e</a:t>
            </a:r>
            <a:r>
              <a:rPr sz="1550" b="1" i="1" spc="95" dirty="0">
                <a:latin typeface="Calibri"/>
                <a:cs typeface="Calibri"/>
              </a:rPr>
              <a:t>t</a:t>
            </a:r>
            <a:r>
              <a:rPr sz="1550" b="1" i="1" spc="80" dirty="0">
                <a:latin typeface="Calibri"/>
                <a:cs typeface="Calibri"/>
              </a:rPr>
              <a:t>s</a:t>
            </a:r>
            <a:r>
              <a:rPr sz="1550" b="1" i="1" spc="65" dirty="0">
                <a:latin typeface="Calibri"/>
                <a:cs typeface="Calibri"/>
              </a:rPr>
              <a:t>,</a:t>
            </a:r>
            <a:r>
              <a:rPr sz="1550" b="1" i="1" spc="114" dirty="0">
                <a:latin typeface="Calibri"/>
                <a:cs typeface="Calibri"/>
              </a:rPr>
              <a:t> and</a:t>
            </a:r>
            <a:r>
              <a:rPr sz="1550" b="1" i="1" spc="55" dirty="0">
                <a:latin typeface="Calibri"/>
                <a:cs typeface="Calibri"/>
              </a:rPr>
              <a:t> </a:t>
            </a:r>
            <a:r>
              <a:rPr sz="1550" b="1" i="1" spc="60" dirty="0">
                <a:latin typeface="Calibri"/>
                <a:cs typeface="Calibri"/>
              </a:rPr>
              <a:t>I</a:t>
            </a:r>
            <a:r>
              <a:rPr sz="1550" b="1" i="1" spc="120" dirty="0">
                <a:latin typeface="Calibri"/>
                <a:cs typeface="Calibri"/>
              </a:rPr>
              <a:t>n</a:t>
            </a:r>
            <a:r>
              <a:rPr sz="1550" b="1" i="1" spc="100" dirty="0">
                <a:latin typeface="Calibri"/>
                <a:cs typeface="Calibri"/>
              </a:rPr>
              <a:t>dic</a:t>
            </a:r>
            <a:r>
              <a:rPr sz="1550" b="1" i="1" spc="120" dirty="0">
                <a:latin typeface="Calibri"/>
                <a:cs typeface="Calibri"/>
              </a:rPr>
              <a:t>a</a:t>
            </a:r>
            <a:r>
              <a:rPr sz="1550" b="1" i="1" spc="95" dirty="0">
                <a:latin typeface="Calibri"/>
                <a:cs typeface="Calibri"/>
              </a:rPr>
              <a:t>t</a:t>
            </a:r>
            <a:r>
              <a:rPr sz="1550" b="1" i="1" spc="135" dirty="0">
                <a:latin typeface="Calibri"/>
                <a:cs typeface="Calibri"/>
              </a:rPr>
              <a:t>o</a:t>
            </a:r>
            <a:r>
              <a:rPr sz="1550" b="1" i="1" spc="85" dirty="0">
                <a:latin typeface="Calibri"/>
                <a:cs typeface="Calibri"/>
              </a:rPr>
              <a:t>r</a:t>
            </a:r>
            <a:r>
              <a:rPr sz="1550" b="1" i="1" spc="100" dirty="0">
                <a:latin typeface="Calibri"/>
                <a:cs typeface="Calibri"/>
              </a:rPr>
              <a:t>s</a:t>
            </a:r>
            <a:endParaRPr sz="15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140" dirty="0">
                <a:latin typeface="Calibri"/>
                <a:cs typeface="Calibri"/>
              </a:rPr>
              <a:t>O</a:t>
            </a:r>
            <a:r>
              <a:rPr sz="1400" b="1" spc="95" dirty="0">
                <a:latin typeface="Calibri"/>
                <a:cs typeface="Calibri"/>
              </a:rPr>
              <a:t>ut</a:t>
            </a:r>
            <a:r>
              <a:rPr sz="1400" b="1" spc="50" dirty="0">
                <a:latin typeface="Calibri"/>
                <a:cs typeface="Calibri"/>
              </a:rPr>
              <a:t> </a:t>
            </a:r>
            <a:r>
              <a:rPr sz="1400" b="1" spc="110" dirty="0">
                <a:latin typeface="Calibri"/>
                <a:cs typeface="Calibri"/>
              </a:rPr>
              <a:t>o</a:t>
            </a:r>
            <a:r>
              <a:rPr sz="1400" b="1" spc="65" dirty="0">
                <a:latin typeface="Calibri"/>
                <a:cs typeface="Calibri"/>
              </a:rPr>
              <a:t>f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110" dirty="0" smtClean="0">
                <a:latin typeface="Calibri"/>
                <a:cs typeface="Calibri"/>
              </a:rPr>
              <a:t>10</a:t>
            </a:r>
            <a:r>
              <a:rPr lang="en-US" sz="1400" b="1" spc="110" dirty="0" smtClean="0">
                <a:latin typeface="Calibri"/>
                <a:cs typeface="Calibri"/>
              </a:rPr>
              <a:t>6</a:t>
            </a:r>
            <a:r>
              <a:rPr sz="1400" b="1" spc="65" dirty="0" smtClean="0">
                <a:latin typeface="Calibri"/>
                <a:cs typeface="Calibri"/>
              </a:rPr>
              <a:t> </a:t>
            </a:r>
            <a:r>
              <a:rPr sz="1400" b="1" spc="95" dirty="0">
                <a:latin typeface="Calibri"/>
                <a:cs typeface="Calibri"/>
              </a:rPr>
              <a:t>S</a:t>
            </a:r>
            <a:r>
              <a:rPr sz="1400" b="1" spc="80" dirty="0">
                <a:latin typeface="Calibri"/>
                <a:cs typeface="Calibri"/>
              </a:rPr>
              <a:t>t</a:t>
            </a:r>
            <a:r>
              <a:rPr sz="1400" b="1" spc="114" dirty="0">
                <a:latin typeface="Calibri"/>
                <a:cs typeface="Calibri"/>
              </a:rPr>
              <a:t>a</a:t>
            </a:r>
            <a:r>
              <a:rPr sz="1400" b="1" spc="80" dirty="0">
                <a:latin typeface="Calibri"/>
                <a:cs typeface="Calibri"/>
              </a:rPr>
              <a:t>te</a:t>
            </a:r>
            <a:r>
              <a:rPr sz="1400" b="1" spc="85" dirty="0">
                <a:latin typeface="Calibri"/>
                <a:cs typeface="Calibri"/>
              </a:rPr>
              <a:t>s</a:t>
            </a:r>
            <a:r>
              <a:rPr sz="1400" b="1" spc="55" dirty="0">
                <a:latin typeface="Calibri"/>
                <a:cs typeface="Calibri"/>
              </a:rPr>
              <a:t> </a:t>
            </a:r>
            <a:r>
              <a:rPr sz="1400" b="1" spc="120" dirty="0">
                <a:latin typeface="Calibri"/>
                <a:cs typeface="Calibri"/>
              </a:rPr>
              <a:t>P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80" dirty="0">
                <a:latin typeface="Calibri"/>
                <a:cs typeface="Calibri"/>
              </a:rPr>
              <a:t>r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70" dirty="0">
                <a:latin typeface="Calibri"/>
                <a:cs typeface="Calibri"/>
              </a:rPr>
              <a:t>i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85" dirty="0">
                <a:latin typeface="Calibri"/>
                <a:cs typeface="Calibri"/>
              </a:rPr>
              <a:t>s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95" dirty="0">
                <a:latin typeface="Calibri"/>
                <a:cs typeface="Calibri"/>
              </a:rPr>
              <a:t>s</a:t>
            </a:r>
            <a:r>
              <a:rPr sz="1400" b="1" spc="114" dirty="0">
                <a:latin typeface="Calibri"/>
                <a:cs typeface="Calibri"/>
              </a:rPr>
              <a:t>u</a:t>
            </a:r>
            <a:r>
              <a:rPr sz="1400" b="1" spc="65" dirty="0">
                <a:latin typeface="Calibri"/>
                <a:cs typeface="Calibri"/>
              </a:rPr>
              <a:t>r</a:t>
            </a:r>
            <a:r>
              <a:rPr sz="1400" b="1" spc="110" dirty="0">
                <a:latin typeface="Calibri"/>
                <a:cs typeface="Calibri"/>
              </a:rPr>
              <a:t>v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110" dirty="0">
                <a:latin typeface="Calibri"/>
                <a:cs typeface="Calibri"/>
              </a:rPr>
              <a:t>y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114" dirty="0">
                <a:latin typeface="Calibri"/>
                <a:cs typeface="Calibri"/>
              </a:rPr>
              <a:t>d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110" dirty="0">
                <a:latin typeface="Calibri"/>
                <a:cs typeface="Calibri"/>
              </a:rPr>
              <a:t>by</a:t>
            </a:r>
            <a:r>
              <a:rPr sz="1400" b="1" spc="55" dirty="0">
                <a:latin typeface="Calibri"/>
                <a:cs typeface="Calibri"/>
              </a:rPr>
              <a:t> </a:t>
            </a:r>
            <a:r>
              <a:rPr sz="1400" b="1" spc="130" dirty="0">
                <a:latin typeface="Calibri"/>
                <a:cs typeface="Calibri"/>
              </a:rPr>
              <a:t>D</a:t>
            </a:r>
            <a:r>
              <a:rPr sz="1400" b="1" spc="105" dirty="0">
                <a:latin typeface="Calibri"/>
                <a:cs typeface="Calibri"/>
              </a:rPr>
              <a:t>P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125" dirty="0">
                <a:latin typeface="Calibri"/>
                <a:cs typeface="Calibri"/>
              </a:rPr>
              <a:t>n</a:t>
            </a:r>
            <a:r>
              <a:rPr sz="1400" b="1" spc="114" dirty="0">
                <a:latin typeface="Calibri"/>
                <a:cs typeface="Calibri"/>
              </a:rPr>
              <a:t>d</a:t>
            </a:r>
            <a:r>
              <a:rPr sz="1400" b="1" spc="45" dirty="0">
                <a:latin typeface="Calibri"/>
                <a:cs typeface="Calibri"/>
              </a:rPr>
              <a:t> </a:t>
            </a:r>
            <a:r>
              <a:rPr sz="1400" b="1" spc="120" dirty="0">
                <a:latin typeface="Calibri"/>
                <a:cs typeface="Calibri"/>
              </a:rPr>
              <a:t>G3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85" dirty="0">
                <a:latin typeface="Calibri"/>
                <a:cs typeface="Calibri"/>
              </a:rPr>
              <a:t>c</a:t>
            </a:r>
            <a:r>
              <a:rPr sz="1400" b="1" spc="75" dirty="0">
                <a:latin typeface="Calibri"/>
                <a:cs typeface="Calibri"/>
              </a:rPr>
              <a:t>t</a:t>
            </a:r>
            <a:r>
              <a:rPr sz="1400" b="1" spc="50" dirty="0">
                <a:latin typeface="Calibri"/>
                <a:cs typeface="Calibri"/>
              </a:rPr>
              <a:t> 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114" dirty="0">
                <a:latin typeface="Calibri"/>
                <a:cs typeface="Calibri"/>
              </a:rPr>
              <a:t>n</a:t>
            </a:r>
            <a:r>
              <a:rPr sz="1400" b="1" spc="45" dirty="0">
                <a:latin typeface="Calibri"/>
                <a:cs typeface="Calibri"/>
              </a:rPr>
              <a:t> </a:t>
            </a:r>
            <a:r>
              <a:rPr sz="1400" b="1" spc="80" dirty="0">
                <a:latin typeface="Calibri"/>
                <a:cs typeface="Calibri"/>
              </a:rPr>
              <a:t>t</a:t>
            </a:r>
            <a:r>
              <a:rPr sz="1400" b="1" spc="110" dirty="0">
                <a:latin typeface="Calibri"/>
                <a:cs typeface="Calibri"/>
              </a:rPr>
              <a:t>he</a:t>
            </a:r>
            <a:r>
              <a:rPr sz="1400" b="1" spc="50" dirty="0">
                <a:latin typeface="Calibri"/>
                <a:cs typeface="Calibri"/>
              </a:rPr>
              <a:t> </a:t>
            </a:r>
            <a:r>
              <a:rPr sz="1400" b="1" spc="95" dirty="0">
                <a:latin typeface="Calibri"/>
                <a:cs typeface="Calibri"/>
              </a:rPr>
              <a:t>S</a:t>
            </a:r>
            <a:r>
              <a:rPr sz="1400" b="1" spc="114" dirty="0">
                <a:latin typeface="Calibri"/>
                <a:cs typeface="Calibri"/>
              </a:rPr>
              <a:t>p</a:t>
            </a:r>
            <a:r>
              <a:rPr sz="1400" b="1" spc="65" dirty="0">
                <a:latin typeface="Calibri"/>
                <a:cs typeface="Calibri"/>
              </a:rPr>
              <a:t>r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125" dirty="0">
                <a:latin typeface="Calibri"/>
                <a:cs typeface="Calibri"/>
              </a:rPr>
              <a:t>n</a:t>
            </a:r>
            <a:r>
              <a:rPr sz="1400" b="1" spc="100" dirty="0">
                <a:latin typeface="Calibri"/>
                <a:cs typeface="Calibri"/>
              </a:rPr>
              <a:t>g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125" dirty="0">
                <a:latin typeface="Calibri"/>
                <a:cs typeface="Calibri"/>
              </a:rPr>
              <a:t>o</a:t>
            </a:r>
            <a:r>
              <a:rPr sz="1400" b="1" spc="65" dirty="0">
                <a:latin typeface="Calibri"/>
                <a:cs typeface="Calibri"/>
              </a:rPr>
              <a:t>f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100" dirty="0">
                <a:latin typeface="Calibri"/>
                <a:cs typeface="Calibri"/>
              </a:rPr>
              <a:t>2016:</a:t>
            </a:r>
            <a:endParaRPr sz="1400" dirty="0">
              <a:latin typeface="Calibri"/>
              <a:cs typeface="Calibri"/>
            </a:endParaRPr>
          </a:p>
          <a:p>
            <a:pPr marL="603885" marR="407034" indent="-295910">
              <a:lnSpc>
                <a:spcPct val="117500"/>
              </a:lnSpc>
              <a:spcBef>
                <a:spcPts val="1160"/>
              </a:spcBef>
              <a:buFont typeface="Symbol"/>
              <a:buChar char=""/>
              <a:tabLst>
                <a:tab pos="604520" algn="l"/>
              </a:tabLst>
            </a:pPr>
            <a:r>
              <a:rPr lang="en-US" sz="1400" b="1" spc="125" dirty="0" smtClean="0">
                <a:latin typeface="Calibri"/>
                <a:cs typeface="Calibri"/>
              </a:rPr>
              <a:t>3</a:t>
            </a:r>
            <a:r>
              <a:rPr sz="1400" b="1" spc="125" dirty="0" smtClean="0">
                <a:latin typeface="Calibri"/>
                <a:cs typeface="Calibri"/>
              </a:rPr>
              <a:t>0</a:t>
            </a:r>
            <a:r>
              <a:rPr sz="1400" b="1" spc="125" dirty="0">
                <a:latin typeface="Calibri"/>
                <a:cs typeface="Calibri"/>
              </a:rPr>
              <a:t>%</a:t>
            </a:r>
            <a:r>
              <a:rPr sz="1400" b="1" spc="45" dirty="0">
                <a:latin typeface="Calibri"/>
                <a:cs typeface="Calibri"/>
              </a:rPr>
              <a:t> </a:t>
            </a:r>
            <a:r>
              <a:rPr lang="en-US" sz="1400" b="1" spc="45" dirty="0" smtClean="0">
                <a:latin typeface="Calibri"/>
                <a:cs typeface="Calibri"/>
              </a:rPr>
              <a:t>of 17 Global North countries report that they do</a:t>
            </a:r>
            <a:r>
              <a:rPr sz="1400" b="1" spc="50" dirty="0" smtClean="0">
                <a:latin typeface="Calibri"/>
                <a:cs typeface="Calibri"/>
              </a:rPr>
              <a:t> </a:t>
            </a:r>
            <a:r>
              <a:rPr sz="1400" b="1" spc="95" dirty="0">
                <a:latin typeface="Calibri"/>
                <a:cs typeface="Calibri"/>
              </a:rPr>
              <a:t>co</a:t>
            </a:r>
            <a:r>
              <a:rPr sz="1400" b="1" spc="55" dirty="0">
                <a:latin typeface="Calibri"/>
                <a:cs typeface="Calibri"/>
              </a:rPr>
              <a:t>ll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100" dirty="0">
                <a:latin typeface="Calibri"/>
                <a:cs typeface="Calibri"/>
              </a:rPr>
              <a:t>c</a:t>
            </a:r>
            <a:r>
              <a:rPr sz="1400" b="1" spc="75" dirty="0">
                <a:latin typeface="Calibri"/>
                <a:cs typeface="Calibri"/>
              </a:rPr>
              <a:t>t</a:t>
            </a:r>
            <a:r>
              <a:rPr sz="1400" b="1" spc="50" dirty="0">
                <a:latin typeface="Calibri"/>
                <a:cs typeface="Calibri"/>
              </a:rPr>
              <a:t> </a:t>
            </a:r>
            <a:r>
              <a:rPr lang="en-US" sz="1400" b="1" spc="50" dirty="0" smtClean="0">
                <a:latin typeface="Calibri"/>
                <a:cs typeface="Calibri"/>
              </a:rPr>
              <a:t>d</a:t>
            </a:r>
            <a:r>
              <a:rPr sz="1400" b="1" spc="55" dirty="0" smtClean="0">
                <a:latin typeface="Calibri"/>
                <a:cs typeface="Calibri"/>
              </a:rPr>
              <a:t>i</a:t>
            </a:r>
            <a:r>
              <a:rPr sz="1400" b="1" spc="90" dirty="0" smtClean="0">
                <a:latin typeface="Calibri"/>
                <a:cs typeface="Calibri"/>
              </a:rPr>
              <a:t>sa</a:t>
            </a:r>
            <a:r>
              <a:rPr sz="1400" b="1" spc="125" dirty="0" smtClean="0">
                <a:latin typeface="Calibri"/>
                <a:cs typeface="Calibri"/>
              </a:rPr>
              <a:t>b</a:t>
            </a:r>
            <a:r>
              <a:rPr sz="1400" b="1" spc="55" dirty="0" smtClean="0">
                <a:latin typeface="Calibri"/>
                <a:cs typeface="Calibri"/>
              </a:rPr>
              <a:t>ili</a:t>
            </a:r>
            <a:r>
              <a:rPr sz="1400" b="1" spc="65" dirty="0" smtClean="0">
                <a:latin typeface="Calibri"/>
                <a:cs typeface="Calibri"/>
              </a:rPr>
              <a:t>t</a:t>
            </a:r>
            <a:r>
              <a:rPr sz="1400" b="1" spc="100" dirty="0" smtClean="0">
                <a:latin typeface="Calibri"/>
                <a:cs typeface="Calibri"/>
              </a:rPr>
              <a:t>y</a:t>
            </a:r>
            <a:r>
              <a:rPr sz="1400" b="1" spc="40" dirty="0" smtClean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d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80" dirty="0">
                <a:latin typeface="Calibri"/>
                <a:cs typeface="Calibri"/>
              </a:rPr>
              <a:t>t</a:t>
            </a:r>
            <a:r>
              <a:rPr sz="1400" b="1" spc="105" dirty="0">
                <a:latin typeface="Calibri"/>
                <a:cs typeface="Calibri"/>
              </a:rPr>
              <a:t>a</a:t>
            </a:r>
            <a:r>
              <a:rPr sz="1400" b="1" spc="55" dirty="0">
                <a:latin typeface="Calibri"/>
                <a:cs typeface="Calibri"/>
              </a:rPr>
              <a:t> 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114" dirty="0">
                <a:latin typeface="Calibri"/>
                <a:cs typeface="Calibri"/>
              </a:rPr>
              <a:t>nd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80" dirty="0">
                <a:latin typeface="Calibri"/>
                <a:cs typeface="Calibri"/>
              </a:rPr>
              <a:t>st</a:t>
            </a:r>
            <a:r>
              <a:rPr sz="1400" b="1" spc="114" dirty="0">
                <a:latin typeface="Calibri"/>
                <a:cs typeface="Calibri"/>
              </a:rPr>
              <a:t>a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80" dirty="0">
                <a:latin typeface="Calibri"/>
                <a:cs typeface="Calibri"/>
              </a:rPr>
              <a:t>s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85" dirty="0">
                <a:latin typeface="Calibri"/>
                <a:cs typeface="Calibri"/>
              </a:rPr>
              <a:t>cs</a:t>
            </a:r>
            <a:r>
              <a:rPr sz="1400" b="1" spc="55" dirty="0">
                <a:latin typeface="Calibri"/>
                <a:cs typeface="Calibri"/>
              </a:rPr>
              <a:t> </a:t>
            </a:r>
            <a:r>
              <a:rPr sz="1400" b="1" spc="80" dirty="0">
                <a:latin typeface="Calibri"/>
                <a:cs typeface="Calibri"/>
              </a:rPr>
              <a:t>r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55" dirty="0">
                <a:latin typeface="Calibri"/>
                <a:cs typeface="Calibri"/>
              </a:rPr>
              <a:t>l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80" dirty="0">
                <a:latin typeface="Calibri"/>
                <a:cs typeface="Calibri"/>
              </a:rPr>
              <a:t>t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114" dirty="0">
                <a:latin typeface="Calibri"/>
                <a:cs typeface="Calibri"/>
              </a:rPr>
              <a:t>d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114" dirty="0">
                <a:latin typeface="Calibri"/>
                <a:cs typeface="Calibri"/>
              </a:rPr>
              <a:t>o</a:t>
            </a:r>
            <a:r>
              <a:rPr sz="1400" b="1" spc="55" dirty="0">
                <a:latin typeface="Calibri"/>
                <a:cs typeface="Calibri"/>
              </a:rPr>
              <a:t> </a:t>
            </a:r>
            <a:r>
              <a:rPr sz="1400" b="1" spc="80" dirty="0">
                <a:latin typeface="Calibri"/>
                <a:cs typeface="Calibri"/>
              </a:rPr>
              <a:t>s</a:t>
            </a:r>
            <a:r>
              <a:rPr sz="1400" b="1" spc="125" dirty="0">
                <a:latin typeface="Calibri"/>
                <a:cs typeface="Calibri"/>
              </a:rPr>
              <a:t>p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85" dirty="0">
                <a:latin typeface="Calibri"/>
                <a:cs typeface="Calibri"/>
              </a:rPr>
              <a:t>c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75" dirty="0">
                <a:latin typeface="Calibri"/>
                <a:cs typeface="Calibri"/>
              </a:rPr>
              <a:t>f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90" dirty="0">
                <a:latin typeface="Calibri"/>
                <a:cs typeface="Calibri"/>
              </a:rPr>
              <a:t>c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95" dirty="0">
                <a:latin typeface="Calibri"/>
                <a:cs typeface="Calibri"/>
              </a:rPr>
              <a:t>S</a:t>
            </a:r>
            <a:r>
              <a:rPr sz="1400" b="1" spc="130" dirty="0">
                <a:latin typeface="Calibri"/>
                <a:cs typeface="Calibri"/>
              </a:rPr>
              <a:t>D</a:t>
            </a:r>
            <a:r>
              <a:rPr sz="1400" b="1" spc="135" dirty="0">
                <a:latin typeface="Calibri"/>
                <a:cs typeface="Calibri"/>
              </a:rPr>
              <a:t>G</a:t>
            </a:r>
            <a:r>
              <a:rPr sz="1400" b="1" spc="80" dirty="0">
                <a:latin typeface="Calibri"/>
                <a:cs typeface="Calibri"/>
              </a:rPr>
              <a:t>s</a:t>
            </a:r>
            <a:r>
              <a:rPr sz="1400" b="1" spc="55" dirty="0">
                <a:latin typeface="Calibri"/>
                <a:cs typeface="Calibri"/>
              </a:rPr>
              <a:t>,</a:t>
            </a:r>
            <a:r>
              <a:rPr sz="1400" b="1" spc="45" dirty="0">
                <a:latin typeface="Calibri"/>
                <a:cs typeface="Calibri"/>
              </a:rPr>
              <a:t> </a:t>
            </a:r>
            <a:r>
              <a:rPr sz="1400" b="1" spc="95" dirty="0">
                <a:latin typeface="Calibri"/>
                <a:cs typeface="Calibri"/>
              </a:rPr>
              <a:t>T</a:t>
            </a:r>
            <a:r>
              <a:rPr sz="1400" b="1" spc="114" dirty="0">
                <a:latin typeface="Calibri"/>
                <a:cs typeface="Calibri"/>
              </a:rPr>
              <a:t>a</a:t>
            </a:r>
            <a:r>
              <a:rPr sz="1400" b="1" spc="65" dirty="0">
                <a:latin typeface="Calibri"/>
                <a:cs typeface="Calibri"/>
              </a:rPr>
              <a:t>r</a:t>
            </a:r>
            <a:r>
              <a:rPr sz="1400" b="1" spc="110" dirty="0">
                <a:latin typeface="Calibri"/>
                <a:cs typeface="Calibri"/>
              </a:rPr>
              <a:t>g</a:t>
            </a:r>
            <a:r>
              <a:rPr sz="1400" b="1" spc="80" dirty="0">
                <a:latin typeface="Calibri"/>
                <a:cs typeface="Calibri"/>
              </a:rPr>
              <a:t>et</a:t>
            </a:r>
            <a:r>
              <a:rPr sz="1400" b="1" spc="85" dirty="0">
                <a:latin typeface="Calibri"/>
                <a:cs typeface="Calibri"/>
              </a:rPr>
              <a:t>s</a:t>
            </a:r>
            <a:r>
              <a:rPr sz="1400" b="1" spc="55" dirty="0">
                <a:latin typeface="Calibri"/>
                <a:cs typeface="Calibri"/>
              </a:rPr>
              <a:t> 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125" dirty="0">
                <a:latin typeface="Calibri"/>
                <a:cs typeface="Calibri"/>
              </a:rPr>
              <a:t>n</a:t>
            </a:r>
            <a:r>
              <a:rPr sz="1400" b="1" spc="114" dirty="0">
                <a:latin typeface="Calibri"/>
                <a:cs typeface="Calibri"/>
              </a:rPr>
              <a:t>d</a:t>
            </a:r>
            <a:r>
              <a:rPr sz="1400" b="1" spc="45" dirty="0">
                <a:latin typeface="Calibri"/>
                <a:cs typeface="Calibri"/>
              </a:rPr>
              <a:t> </a:t>
            </a:r>
            <a:r>
              <a:rPr sz="1400" b="1" spc="95" dirty="0">
                <a:latin typeface="Calibri"/>
                <a:cs typeface="Calibri"/>
              </a:rPr>
              <a:t>Ind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100" dirty="0">
                <a:latin typeface="Calibri"/>
                <a:cs typeface="Calibri"/>
              </a:rPr>
              <a:t>ca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125" dirty="0">
                <a:latin typeface="Calibri"/>
                <a:cs typeface="Calibri"/>
              </a:rPr>
              <a:t>o</a:t>
            </a:r>
            <a:r>
              <a:rPr sz="1400" b="1" spc="65" dirty="0">
                <a:latin typeface="Calibri"/>
                <a:cs typeface="Calibri"/>
              </a:rPr>
              <a:t>r</a:t>
            </a:r>
            <a:r>
              <a:rPr sz="1400" b="1" spc="95" dirty="0">
                <a:latin typeface="Calibri"/>
                <a:cs typeface="Calibri"/>
              </a:rPr>
              <a:t>s</a:t>
            </a:r>
            <a:r>
              <a:rPr sz="1400" b="1" spc="60" dirty="0" smtClean="0">
                <a:latin typeface="Calibri"/>
                <a:cs typeface="Calibri"/>
              </a:rPr>
              <a:t>;</a:t>
            </a:r>
            <a:r>
              <a:rPr lang="en-US" sz="1400" b="1" spc="60" dirty="0" smtClean="0">
                <a:latin typeface="Calibri"/>
                <a:cs typeface="Calibri"/>
              </a:rPr>
              <a:t> Malta, New Zealand, Portugal, Russia, Serbia, Slovenia, Spain; </a:t>
            </a:r>
          </a:p>
          <a:p>
            <a:pPr marL="603885" marR="407034" indent="-295910">
              <a:lnSpc>
                <a:spcPct val="117500"/>
              </a:lnSpc>
              <a:spcBef>
                <a:spcPts val="1160"/>
              </a:spcBef>
              <a:tabLst>
                <a:tab pos="604520" algn="l"/>
              </a:tabLst>
            </a:pPr>
            <a:endParaRPr sz="1400" dirty="0">
              <a:latin typeface="Calibri"/>
              <a:cs typeface="Calibri"/>
            </a:endParaRPr>
          </a:p>
          <a:p>
            <a:pPr marL="603885" marR="165100" indent="-295910">
              <a:lnSpc>
                <a:spcPct val="117500"/>
              </a:lnSpc>
              <a:spcBef>
                <a:spcPts val="50"/>
              </a:spcBef>
              <a:buFont typeface="Symbol"/>
              <a:buChar char=""/>
              <a:tabLst>
                <a:tab pos="604520" algn="l"/>
              </a:tabLst>
            </a:pPr>
            <a:r>
              <a:rPr lang="en-US" sz="1400" b="1" spc="95" dirty="0" smtClean="0">
                <a:latin typeface="Calibri"/>
                <a:cs typeface="Calibri"/>
              </a:rPr>
              <a:t>25% of 89 Global South countries report that they do collect disability data and statistics related to specific SDGs, Targets; Algeria, Barbados, Cameroon, Cape Verde, Colombia, Dominican Republic, Ecuador, Gabon, Ghana, Guatemala, India, Jamaica, Malaysia, Maldives, </a:t>
            </a:r>
            <a:r>
              <a:rPr lang="en-US" sz="1400" b="1" spc="95" dirty="0" err="1" smtClean="0">
                <a:latin typeface="Calibri"/>
                <a:cs typeface="Calibri"/>
              </a:rPr>
              <a:t>Myannmar</a:t>
            </a:r>
            <a:r>
              <a:rPr lang="en-US" sz="1400" b="1" spc="95" dirty="0" smtClean="0">
                <a:latin typeface="Calibri"/>
                <a:cs typeface="Calibri"/>
              </a:rPr>
              <a:t>, Nicaragua, Palestine, Qatar, Samoa,  Sudan, South Sudan, and Vietnam, </a:t>
            </a:r>
          </a:p>
          <a:p>
            <a:pPr marL="603885" marR="165100" indent="-295910">
              <a:lnSpc>
                <a:spcPct val="117500"/>
              </a:lnSpc>
              <a:spcBef>
                <a:spcPts val="50"/>
              </a:spcBef>
              <a:tabLst>
                <a:tab pos="604520" algn="l"/>
              </a:tabLst>
            </a:pPr>
            <a:endParaRPr sz="1400" dirty="0">
              <a:latin typeface="Calibri"/>
              <a:cs typeface="Calibri"/>
            </a:endParaRPr>
          </a:p>
          <a:p>
            <a:pPr marL="603885" indent="-295910">
              <a:lnSpc>
                <a:spcPct val="100000"/>
              </a:lnSpc>
              <a:spcBef>
                <a:spcPts val="370"/>
              </a:spcBef>
              <a:buFont typeface="Symbol"/>
              <a:buChar char=""/>
              <a:tabLst>
                <a:tab pos="604520" algn="l"/>
              </a:tabLst>
            </a:pPr>
            <a:r>
              <a:rPr sz="1400" b="1" spc="120" dirty="0">
                <a:latin typeface="Calibri"/>
                <a:cs typeface="Calibri"/>
              </a:rPr>
              <a:t>A</a:t>
            </a:r>
            <a:r>
              <a:rPr sz="1400" b="1" spc="175" dirty="0">
                <a:latin typeface="Calibri"/>
                <a:cs typeface="Calibri"/>
              </a:rPr>
              <a:t>m</a:t>
            </a:r>
            <a:r>
              <a:rPr sz="1400" b="1" spc="110" dirty="0">
                <a:latin typeface="Calibri"/>
                <a:cs typeface="Calibri"/>
              </a:rPr>
              <a:t>o</a:t>
            </a:r>
            <a:r>
              <a:rPr sz="1400" b="1" spc="125" dirty="0">
                <a:latin typeface="Calibri"/>
                <a:cs typeface="Calibri"/>
              </a:rPr>
              <a:t>n</a:t>
            </a:r>
            <a:r>
              <a:rPr sz="1400" b="1" spc="100" dirty="0">
                <a:latin typeface="Calibri"/>
                <a:cs typeface="Calibri"/>
              </a:rPr>
              <a:t>g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100" dirty="0">
                <a:latin typeface="Calibri"/>
                <a:cs typeface="Calibri"/>
              </a:rPr>
              <a:t>c</a:t>
            </a:r>
            <a:r>
              <a:rPr sz="1400" b="1" spc="110" dirty="0">
                <a:latin typeface="Calibri"/>
                <a:cs typeface="Calibri"/>
              </a:rPr>
              <a:t>o</a:t>
            </a:r>
            <a:r>
              <a:rPr sz="1400" b="1" spc="114" dirty="0">
                <a:latin typeface="Calibri"/>
                <a:cs typeface="Calibri"/>
              </a:rPr>
              <a:t>un</a:t>
            </a:r>
            <a:r>
              <a:rPr sz="1400" b="1" spc="80" dirty="0">
                <a:latin typeface="Calibri"/>
                <a:cs typeface="Calibri"/>
              </a:rPr>
              <a:t>t</a:t>
            </a:r>
            <a:r>
              <a:rPr sz="1400" b="1" spc="65" dirty="0">
                <a:latin typeface="Calibri"/>
                <a:cs typeface="Calibri"/>
              </a:rPr>
              <a:t>r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85" dirty="0">
                <a:latin typeface="Calibri"/>
                <a:cs typeface="Calibri"/>
              </a:rPr>
              <a:t>s</a:t>
            </a:r>
            <a:r>
              <a:rPr sz="1400" b="1" spc="70" dirty="0">
                <a:latin typeface="Calibri"/>
                <a:cs typeface="Calibri"/>
              </a:rPr>
              <a:t> </a:t>
            </a:r>
            <a:r>
              <a:rPr sz="1400" b="1" spc="150" dirty="0">
                <a:latin typeface="Calibri"/>
                <a:cs typeface="Calibri"/>
              </a:rPr>
              <a:t>w</a:t>
            </a:r>
            <a:r>
              <a:rPr sz="1400" b="1" spc="114" dirty="0">
                <a:latin typeface="Calibri"/>
                <a:cs typeface="Calibri"/>
              </a:rPr>
              <a:t>h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100" dirty="0">
                <a:latin typeface="Calibri"/>
                <a:cs typeface="Calibri"/>
              </a:rPr>
              <a:t>c</a:t>
            </a:r>
            <a:r>
              <a:rPr sz="1400" b="1" spc="114" dirty="0">
                <a:latin typeface="Calibri"/>
                <a:cs typeface="Calibri"/>
              </a:rPr>
              <a:t>h</a:t>
            </a:r>
            <a:r>
              <a:rPr sz="1400" b="1" spc="45" dirty="0">
                <a:latin typeface="Calibri"/>
                <a:cs typeface="Calibri"/>
              </a:rPr>
              <a:t> </a:t>
            </a:r>
            <a:r>
              <a:rPr sz="1400" b="1" spc="85" dirty="0">
                <a:latin typeface="Calibri"/>
                <a:cs typeface="Calibri"/>
              </a:rPr>
              <a:t>c</a:t>
            </a:r>
            <a:r>
              <a:rPr sz="1400" b="1" spc="110" dirty="0">
                <a:latin typeface="Calibri"/>
                <a:cs typeface="Calibri"/>
              </a:rPr>
              <a:t>o</a:t>
            </a:r>
            <a:r>
              <a:rPr sz="1400" b="1" spc="55" dirty="0">
                <a:latin typeface="Calibri"/>
                <a:cs typeface="Calibri"/>
              </a:rPr>
              <a:t>ll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100" dirty="0">
                <a:latin typeface="Calibri"/>
                <a:cs typeface="Calibri"/>
              </a:rPr>
              <a:t>c</a:t>
            </a:r>
            <a:r>
              <a:rPr sz="1400" b="1" spc="75" dirty="0">
                <a:latin typeface="Calibri"/>
                <a:cs typeface="Calibri"/>
              </a:rPr>
              <a:t>t</a:t>
            </a:r>
            <a:r>
              <a:rPr sz="1400" b="1" spc="50" dirty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da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55" dirty="0">
                <a:latin typeface="Calibri"/>
                <a:cs typeface="Calibri"/>
              </a:rPr>
              <a:t>,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135" dirty="0">
                <a:latin typeface="Calibri"/>
                <a:cs typeface="Calibri"/>
              </a:rPr>
              <a:t>NON</a:t>
            </a:r>
            <a:r>
              <a:rPr sz="1400" b="1" spc="105" dirty="0">
                <a:latin typeface="Calibri"/>
                <a:cs typeface="Calibri"/>
              </a:rPr>
              <a:t>E</a:t>
            </a:r>
            <a:r>
              <a:rPr sz="1400" b="1" spc="65" dirty="0">
                <a:latin typeface="Calibri"/>
                <a:cs typeface="Calibri"/>
              </a:rPr>
              <a:t> </a:t>
            </a:r>
            <a:r>
              <a:rPr sz="1400" b="1" spc="125" dirty="0">
                <a:latin typeface="Calibri"/>
                <a:cs typeface="Calibri"/>
              </a:rPr>
              <a:t>h</a:t>
            </a:r>
            <a:r>
              <a:rPr sz="1400" b="1" spc="100" dirty="0">
                <a:latin typeface="Calibri"/>
                <a:cs typeface="Calibri"/>
              </a:rPr>
              <a:t>av</a:t>
            </a:r>
            <a:r>
              <a:rPr sz="1400" b="1" spc="105" dirty="0">
                <a:latin typeface="Calibri"/>
                <a:cs typeface="Calibri"/>
              </a:rPr>
              <a:t>e</a:t>
            </a:r>
            <a:r>
              <a:rPr sz="1400" b="1" spc="50" dirty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da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105" dirty="0">
                <a:latin typeface="Calibri"/>
                <a:cs typeface="Calibri"/>
              </a:rPr>
              <a:t>a</a:t>
            </a:r>
            <a:r>
              <a:rPr sz="1400" b="1" spc="55" dirty="0">
                <a:latin typeface="Calibri"/>
                <a:cs typeface="Calibri"/>
              </a:rPr>
              <a:t> </a:t>
            </a:r>
            <a:r>
              <a:rPr sz="1400" b="1" spc="60" dirty="0">
                <a:latin typeface="Calibri"/>
                <a:cs typeface="Calibri"/>
              </a:rPr>
              <a:t>f</a:t>
            </a:r>
            <a:r>
              <a:rPr sz="1400" b="1" spc="125" dirty="0">
                <a:latin typeface="Calibri"/>
                <a:cs typeface="Calibri"/>
              </a:rPr>
              <a:t>o</a:t>
            </a:r>
            <a:r>
              <a:rPr sz="1400" b="1" spc="75" dirty="0">
                <a:latin typeface="Calibri"/>
                <a:cs typeface="Calibri"/>
              </a:rPr>
              <a:t>r</a:t>
            </a:r>
            <a:r>
              <a:rPr sz="1400" b="1" spc="50" dirty="0">
                <a:latin typeface="Calibri"/>
                <a:cs typeface="Calibri"/>
              </a:rPr>
              <a:t> 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55" dirty="0">
                <a:latin typeface="Calibri"/>
                <a:cs typeface="Calibri"/>
              </a:rPr>
              <a:t>l</a:t>
            </a:r>
            <a:r>
              <a:rPr sz="1400" b="1" spc="50" dirty="0">
                <a:latin typeface="Calibri"/>
                <a:cs typeface="Calibri"/>
              </a:rPr>
              <a:t>l </a:t>
            </a:r>
            <a:r>
              <a:rPr sz="1400" b="1" spc="100" dirty="0">
                <a:latin typeface="Calibri"/>
                <a:cs typeface="Calibri"/>
              </a:rPr>
              <a:t>k</a:t>
            </a:r>
            <a:r>
              <a:rPr sz="1400" b="1" spc="110" dirty="0">
                <a:latin typeface="Calibri"/>
                <a:cs typeface="Calibri"/>
              </a:rPr>
              <a:t>e</a:t>
            </a:r>
            <a:r>
              <a:rPr sz="1400" b="1" spc="100" dirty="0">
                <a:latin typeface="Calibri"/>
                <a:cs typeface="Calibri"/>
              </a:rPr>
              <a:t>y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125" dirty="0">
                <a:latin typeface="Calibri"/>
                <a:cs typeface="Calibri"/>
              </a:rPr>
              <a:t>SD</a:t>
            </a:r>
            <a:r>
              <a:rPr sz="1400" b="1" spc="135" dirty="0">
                <a:latin typeface="Calibri"/>
                <a:cs typeface="Calibri"/>
              </a:rPr>
              <a:t>G</a:t>
            </a:r>
            <a:r>
              <a:rPr sz="1400" b="1" spc="65" dirty="0">
                <a:latin typeface="Calibri"/>
                <a:cs typeface="Calibri"/>
              </a:rPr>
              <a:t>s.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r>
              <a:rPr lang="en-US" sz="1450" b="1" spc="95" dirty="0" smtClean="0">
                <a:latin typeface="Calibri"/>
                <a:cs typeface="Calibri"/>
              </a:rPr>
              <a:t>Y</a:t>
            </a:r>
            <a:r>
              <a:rPr sz="1450" b="1" spc="95" dirty="0" smtClean="0">
                <a:latin typeface="Calibri"/>
                <a:cs typeface="Calibri"/>
              </a:rPr>
              <a:t>e</a:t>
            </a:r>
            <a:r>
              <a:rPr sz="1450" b="1" spc="85" dirty="0" smtClean="0">
                <a:latin typeface="Calibri"/>
                <a:cs typeface="Calibri"/>
              </a:rPr>
              <a:t>s</a:t>
            </a:r>
            <a:r>
              <a:rPr lang="en-US" sz="1450" b="1" spc="85" dirty="0" smtClean="0">
                <a:latin typeface="Calibri"/>
                <a:cs typeface="Calibri"/>
              </a:rPr>
              <a:t>	No</a:t>
            </a: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endParaRPr lang="en-US" sz="1450" b="1" spc="85" dirty="0" smtClean="0">
              <a:latin typeface="Calibri"/>
              <a:cs typeface="Calibri"/>
            </a:endParaRP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endParaRPr lang="en-US" sz="1450" b="1" spc="85" dirty="0" smtClean="0">
              <a:latin typeface="Calibri"/>
              <a:cs typeface="Calibri"/>
            </a:endParaRP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endParaRPr lang="en-US" sz="1450" b="1" spc="85" dirty="0" smtClean="0">
              <a:latin typeface="Calibri"/>
              <a:cs typeface="Calibri"/>
            </a:endParaRP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endParaRPr lang="en-US" sz="1450" b="1" spc="85" dirty="0" smtClean="0">
              <a:latin typeface="Calibri"/>
              <a:cs typeface="Calibri"/>
            </a:endParaRP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endParaRPr lang="en-US" sz="1450" b="1" spc="85" dirty="0" smtClean="0">
              <a:latin typeface="Calibri"/>
              <a:cs typeface="Calibri"/>
            </a:endParaRP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endParaRPr lang="en-US" sz="1450" b="1" spc="85" dirty="0" smtClean="0">
              <a:latin typeface="Calibri"/>
              <a:cs typeface="Calibri"/>
            </a:endParaRP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endParaRPr lang="en-US" sz="1450" b="1" spc="85" dirty="0" smtClean="0">
              <a:latin typeface="Calibri"/>
              <a:cs typeface="Calibri"/>
            </a:endParaRP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endParaRPr lang="en-US" sz="1450" b="1" spc="85" dirty="0" smtClean="0">
              <a:latin typeface="Calibri"/>
              <a:cs typeface="Calibri"/>
            </a:endParaRP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endParaRPr lang="en-US" sz="1450" b="1" spc="85" dirty="0" smtClean="0">
              <a:latin typeface="Calibri"/>
              <a:cs typeface="Calibri"/>
            </a:endParaRPr>
          </a:p>
          <a:p>
            <a:pPr marL="1195070">
              <a:lnSpc>
                <a:spcPct val="100000"/>
              </a:lnSpc>
              <a:tabLst>
                <a:tab pos="4150995" algn="l"/>
              </a:tabLst>
            </a:pPr>
            <a:r>
              <a:rPr sz="1450" b="1" dirty="0">
                <a:latin typeface="Calibri"/>
                <a:cs typeface="Calibri"/>
              </a:rPr>
              <a:t>	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5257800"/>
            <a:ext cx="2310130" cy="735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7975" indent="-295275">
              <a:lnSpc>
                <a:spcPct val="100000"/>
              </a:lnSpc>
              <a:buFont typeface="Wingdings"/>
              <a:buChar char=""/>
              <a:tabLst>
                <a:tab pos="308610" algn="l"/>
              </a:tabLst>
            </a:pPr>
            <a:r>
              <a:rPr sz="1450" b="1" spc="114" dirty="0">
                <a:latin typeface="Calibri"/>
                <a:cs typeface="Calibri"/>
              </a:rPr>
              <a:t>SD</a:t>
            </a:r>
            <a:r>
              <a:rPr sz="1450" b="1" spc="135" dirty="0">
                <a:latin typeface="Calibri"/>
                <a:cs typeface="Calibri"/>
              </a:rPr>
              <a:t>G</a:t>
            </a:r>
            <a:r>
              <a:rPr sz="1450" b="1" spc="45" dirty="0">
                <a:latin typeface="Calibri"/>
                <a:cs typeface="Calibri"/>
              </a:rPr>
              <a:t> </a:t>
            </a:r>
            <a:r>
              <a:rPr sz="1450" b="1" spc="110" dirty="0">
                <a:latin typeface="Calibri"/>
                <a:cs typeface="Calibri"/>
              </a:rPr>
              <a:t>4</a:t>
            </a:r>
            <a:r>
              <a:rPr sz="1450" b="1" spc="45" dirty="0">
                <a:latin typeface="Calibri"/>
                <a:cs typeface="Calibri"/>
              </a:rPr>
              <a:t> </a:t>
            </a:r>
            <a:r>
              <a:rPr sz="1450" b="1" spc="110" dirty="0">
                <a:latin typeface="Calibri"/>
                <a:cs typeface="Calibri"/>
              </a:rPr>
              <a:t>E</a:t>
            </a:r>
            <a:r>
              <a:rPr sz="1450" b="1" spc="125" dirty="0">
                <a:latin typeface="Calibri"/>
                <a:cs typeface="Calibri"/>
              </a:rPr>
              <a:t>d</a:t>
            </a:r>
            <a:r>
              <a:rPr sz="1450" b="1" spc="114" dirty="0">
                <a:latin typeface="Calibri"/>
                <a:cs typeface="Calibri"/>
              </a:rPr>
              <a:t>u</a:t>
            </a:r>
            <a:r>
              <a:rPr sz="1450" b="1" spc="85" dirty="0">
                <a:latin typeface="Calibri"/>
                <a:cs typeface="Calibri"/>
              </a:rPr>
              <a:t>c</a:t>
            </a:r>
            <a:r>
              <a:rPr sz="1450" b="1" spc="114" dirty="0">
                <a:latin typeface="Calibri"/>
                <a:cs typeface="Calibri"/>
              </a:rPr>
              <a:t>a</a:t>
            </a:r>
            <a:r>
              <a:rPr sz="1450" b="1" spc="65" dirty="0">
                <a:latin typeface="Calibri"/>
                <a:cs typeface="Calibri"/>
              </a:rPr>
              <a:t>t</a:t>
            </a:r>
            <a:r>
              <a:rPr sz="1450" b="1" spc="55" dirty="0">
                <a:latin typeface="Calibri"/>
                <a:cs typeface="Calibri"/>
              </a:rPr>
              <a:t>i</a:t>
            </a:r>
            <a:r>
              <a:rPr sz="1450" b="1" spc="110" dirty="0">
                <a:latin typeface="Calibri"/>
                <a:cs typeface="Calibri"/>
              </a:rPr>
              <a:t>on</a:t>
            </a:r>
            <a:endParaRPr sz="1450" dirty="0">
              <a:latin typeface="Calibri"/>
              <a:cs typeface="Calibri"/>
            </a:endParaRPr>
          </a:p>
          <a:p>
            <a:pPr marL="307975" indent="-295275">
              <a:lnSpc>
                <a:spcPct val="100000"/>
              </a:lnSpc>
              <a:spcBef>
                <a:spcPts val="290"/>
              </a:spcBef>
              <a:buFont typeface="Wingdings"/>
              <a:buChar char=""/>
              <a:tabLst>
                <a:tab pos="308610" algn="l"/>
              </a:tabLst>
            </a:pPr>
            <a:r>
              <a:rPr sz="1450" b="1" spc="114" dirty="0">
                <a:latin typeface="Calibri"/>
                <a:cs typeface="Calibri"/>
              </a:rPr>
              <a:t>SD</a:t>
            </a:r>
            <a:r>
              <a:rPr sz="1450" b="1" spc="135" dirty="0">
                <a:latin typeface="Calibri"/>
                <a:cs typeface="Calibri"/>
              </a:rPr>
              <a:t>G</a:t>
            </a:r>
            <a:r>
              <a:rPr sz="1450" b="1" spc="45" dirty="0">
                <a:latin typeface="Calibri"/>
                <a:cs typeface="Calibri"/>
              </a:rPr>
              <a:t> </a:t>
            </a:r>
            <a:r>
              <a:rPr sz="1450" b="1" spc="110" dirty="0">
                <a:latin typeface="Calibri"/>
                <a:cs typeface="Calibri"/>
              </a:rPr>
              <a:t>8</a:t>
            </a:r>
            <a:r>
              <a:rPr sz="1450" b="1" spc="45" dirty="0">
                <a:latin typeface="Calibri"/>
                <a:cs typeface="Calibri"/>
              </a:rPr>
              <a:t> </a:t>
            </a:r>
            <a:r>
              <a:rPr sz="1450" b="1" spc="110" dirty="0">
                <a:latin typeface="Calibri"/>
                <a:cs typeface="Calibri"/>
              </a:rPr>
              <a:t>E</a:t>
            </a:r>
            <a:r>
              <a:rPr sz="1450" b="1" spc="190" dirty="0">
                <a:latin typeface="Calibri"/>
                <a:cs typeface="Calibri"/>
              </a:rPr>
              <a:t>m</a:t>
            </a:r>
            <a:r>
              <a:rPr sz="1450" b="1" spc="114" dirty="0">
                <a:latin typeface="Calibri"/>
                <a:cs typeface="Calibri"/>
              </a:rPr>
              <a:t>p</a:t>
            </a:r>
            <a:r>
              <a:rPr sz="1450" b="1" spc="55" dirty="0">
                <a:latin typeface="Calibri"/>
                <a:cs typeface="Calibri"/>
              </a:rPr>
              <a:t>l</a:t>
            </a:r>
            <a:r>
              <a:rPr sz="1450" b="1" spc="105" dirty="0">
                <a:latin typeface="Calibri"/>
                <a:cs typeface="Calibri"/>
              </a:rPr>
              <a:t>oy</a:t>
            </a:r>
            <a:r>
              <a:rPr sz="1450" b="1" spc="175" dirty="0">
                <a:latin typeface="Calibri"/>
                <a:cs typeface="Calibri"/>
              </a:rPr>
              <a:t>m</a:t>
            </a:r>
            <a:r>
              <a:rPr sz="1450" b="1" spc="110" dirty="0">
                <a:latin typeface="Calibri"/>
                <a:cs typeface="Calibri"/>
              </a:rPr>
              <a:t>e</a:t>
            </a:r>
            <a:r>
              <a:rPr sz="1450" b="1" spc="95" dirty="0">
                <a:latin typeface="Calibri"/>
                <a:cs typeface="Calibri"/>
              </a:rPr>
              <a:t>nt</a:t>
            </a:r>
            <a:endParaRPr sz="1450" dirty="0">
              <a:latin typeface="Calibri"/>
              <a:cs typeface="Calibri"/>
            </a:endParaRPr>
          </a:p>
          <a:p>
            <a:pPr marL="307975" indent="-295275">
              <a:lnSpc>
                <a:spcPct val="100000"/>
              </a:lnSpc>
              <a:spcBef>
                <a:spcPts val="290"/>
              </a:spcBef>
              <a:buFont typeface="Wingdings"/>
              <a:buChar char=""/>
              <a:tabLst>
                <a:tab pos="308610" algn="l"/>
              </a:tabLst>
            </a:pPr>
            <a:r>
              <a:rPr sz="1450" b="1" spc="114" dirty="0">
                <a:latin typeface="Calibri"/>
                <a:cs typeface="Calibri"/>
              </a:rPr>
              <a:t>SD</a:t>
            </a:r>
            <a:r>
              <a:rPr sz="1450" b="1" spc="135" dirty="0">
                <a:latin typeface="Calibri"/>
                <a:cs typeface="Calibri"/>
              </a:rPr>
              <a:t>G</a:t>
            </a:r>
            <a:r>
              <a:rPr sz="1450" b="1" spc="45" dirty="0">
                <a:latin typeface="Calibri"/>
                <a:cs typeface="Calibri"/>
              </a:rPr>
              <a:t> </a:t>
            </a:r>
            <a:r>
              <a:rPr sz="1450" b="1" spc="110" dirty="0">
                <a:latin typeface="Calibri"/>
                <a:cs typeface="Calibri"/>
              </a:rPr>
              <a:t>11</a:t>
            </a:r>
            <a:r>
              <a:rPr sz="1450" b="1" spc="45" dirty="0">
                <a:latin typeface="Calibri"/>
                <a:cs typeface="Calibri"/>
              </a:rPr>
              <a:t> </a:t>
            </a:r>
            <a:r>
              <a:rPr sz="1450" b="1" spc="55" dirty="0">
                <a:latin typeface="Calibri"/>
                <a:cs typeface="Calibri"/>
              </a:rPr>
              <a:t>I</a:t>
            </a:r>
            <a:r>
              <a:rPr sz="1450" b="1" spc="125" dirty="0">
                <a:latin typeface="Calibri"/>
                <a:cs typeface="Calibri"/>
              </a:rPr>
              <a:t>n</a:t>
            </a:r>
            <a:r>
              <a:rPr sz="1450" b="1" spc="85" dirty="0">
                <a:latin typeface="Calibri"/>
                <a:cs typeface="Calibri"/>
              </a:rPr>
              <a:t>c</a:t>
            </a:r>
            <a:r>
              <a:rPr sz="1450" b="1" spc="55" dirty="0">
                <a:latin typeface="Calibri"/>
                <a:cs typeface="Calibri"/>
              </a:rPr>
              <a:t>l</a:t>
            </a:r>
            <a:r>
              <a:rPr sz="1450" b="1" spc="114" dirty="0">
                <a:latin typeface="Calibri"/>
                <a:cs typeface="Calibri"/>
              </a:rPr>
              <a:t>u</a:t>
            </a:r>
            <a:r>
              <a:rPr sz="1450" b="1" spc="80" dirty="0">
                <a:latin typeface="Calibri"/>
                <a:cs typeface="Calibri"/>
              </a:rPr>
              <a:t>s</a:t>
            </a:r>
            <a:r>
              <a:rPr sz="1450" b="1" spc="55" dirty="0">
                <a:latin typeface="Calibri"/>
                <a:cs typeface="Calibri"/>
              </a:rPr>
              <a:t>i</a:t>
            </a:r>
            <a:r>
              <a:rPr sz="1450" b="1" spc="95" dirty="0">
                <a:latin typeface="Calibri"/>
                <a:cs typeface="Calibri"/>
              </a:rPr>
              <a:t>v</a:t>
            </a:r>
            <a:r>
              <a:rPr sz="1450" b="1" spc="105" dirty="0">
                <a:latin typeface="Calibri"/>
                <a:cs typeface="Calibri"/>
              </a:rPr>
              <a:t>e</a:t>
            </a:r>
            <a:r>
              <a:rPr sz="1450" b="1" spc="50" dirty="0">
                <a:latin typeface="Calibri"/>
                <a:cs typeface="Calibri"/>
              </a:rPr>
              <a:t> </a:t>
            </a:r>
            <a:r>
              <a:rPr sz="1450" b="1" spc="110" dirty="0">
                <a:latin typeface="Calibri"/>
                <a:cs typeface="Calibri"/>
              </a:rPr>
              <a:t>C</a:t>
            </a:r>
            <a:r>
              <a:rPr sz="1450" b="1" spc="55" dirty="0">
                <a:latin typeface="Calibri"/>
                <a:cs typeface="Calibri"/>
              </a:rPr>
              <a:t>i</a:t>
            </a:r>
            <a:r>
              <a:rPr sz="1450" b="1" spc="65" dirty="0">
                <a:latin typeface="Calibri"/>
                <a:cs typeface="Calibri"/>
              </a:rPr>
              <a:t>t</a:t>
            </a:r>
            <a:r>
              <a:rPr sz="1450" b="1" spc="55" dirty="0">
                <a:latin typeface="Calibri"/>
                <a:cs typeface="Calibri"/>
              </a:rPr>
              <a:t>i</a:t>
            </a:r>
            <a:r>
              <a:rPr sz="1450" b="1" spc="95" dirty="0">
                <a:latin typeface="Calibri"/>
                <a:cs typeface="Calibri"/>
              </a:rPr>
              <a:t>e</a:t>
            </a:r>
            <a:r>
              <a:rPr sz="1450" b="1" spc="85" dirty="0">
                <a:latin typeface="Calibri"/>
                <a:cs typeface="Calibri"/>
              </a:rPr>
              <a:t>s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57600" y="5181600"/>
            <a:ext cx="3808729" cy="9734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ct val="100000"/>
              </a:lnSpc>
            </a:pPr>
            <a:r>
              <a:rPr sz="1400" b="1" spc="95" dirty="0">
                <a:latin typeface="Calibri"/>
                <a:cs typeface="Calibri"/>
              </a:rPr>
              <a:t>x  S</a:t>
            </a:r>
            <a:r>
              <a:rPr sz="1400" b="1" spc="130" dirty="0">
                <a:latin typeface="Calibri"/>
                <a:cs typeface="Calibri"/>
              </a:rPr>
              <a:t>D</a:t>
            </a:r>
            <a:r>
              <a:rPr sz="1400" b="1" spc="135" dirty="0">
                <a:latin typeface="Calibri"/>
                <a:cs typeface="Calibri"/>
              </a:rPr>
              <a:t>G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110" dirty="0">
                <a:latin typeface="Calibri"/>
                <a:cs typeface="Calibri"/>
              </a:rPr>
              <a:t>1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105" dirty="0">
                <a:latin typeface="Calibri"/>
                <a:cs typeface="Calibri"/>
              </a:rPr>
              <a:t>P</a:t>
            </a:r>
            <a:r>
              <a:rPr sz="1400" b="1" spc="110" dirty="0">
                <a:latin typeface="Calibri"/>
                <a:cs typeface="Calibri"/>
              </a:rPr>
              <a:t>ov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80" dirty="0">
                <a:latin typeface="Calibri"/>
                <a:cs typeface="Calibri"/>
              </a:rPr>
              <a:t>r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100" dirty="0">
                <a:latin typeface="Calibri"/>
                <a:cs typeface="Calibri"/>
              </a:rPr>
              <a:t>y</a:t>
            </a:r>
            <a:endParaRPr sz="1400" dirty="0">
              <a:latin typeface="Calibri"/>
              <a:cs typeface="Calibri"/>
            </a:endParaRPr>
          </a:p>
          <a:p>
            <a:pPr marL="14604">
              <a:lnSpc>
                <a:spcPct val="100000"/>
              </a:lnSpc>
              <a:spcBef>
                <a:spcPts val="290"/>
              </a:spcBef>
            </a:pPr>
            <a:r>
              <a:rPr sz="1400" b="1" spc="95" dirty="0">
                <a:latin typeface="Calibri"/>
                <a:cs typeface="Calibri"/>
              </a:rPr>
              <a:t>x  S</a:t>
            </a:r>
            <a:r>
              <a:rPr sz="1400" b="1" spc="130" dirty="0">
                <a:latin typeface="Calibri"/>
                <a:cs typeface="Calibri"/>
              </a:rPr>
              <a:t>D</a:t>
            </a:r>
            <a:r>
              <a:rPr sz="1400" b="1" spc="135" dirty="0">
                <a:latin typeface="Calibri"/>
                <a:cs typeface="Calibri"/>
              </a:rPr>
              <a:t>G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110" dirty="0">
                <a:latin typeface="Calibri"/>
                <a:cs typeface="Calibri"/>
              </a:rPr>
              <a:t>10</a:t>
            </a:r>
            <a:r>
              <a:rPr sz="1400" b="1" spc="45" dirty="0">
                <a:latin typeface="Calibri"/>
                <a:cs typeface="Calibri"/>
              </a:rPr>
              <a:t> </a:t>
            </a:r>
            <a:r>
              <a:rPr sz="1400" b="1" spc="130" dirty="0">
                <a:latin typeface="Calibri"/>
                <a:cs typeface="Calibri"/>
              </a:rPr>
              <a:t>R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114" dirty="0">
                <a:latin typeface="Calibri"/>
                <a:cs typeface="Calibri"/>
              </a:rPr>
              <a:t>du</a:t>
            </a:r>
            <a:r>
              <a:rPr sz="1400" b="1" spc="100" dirty="0">
                <a:latin typeface="Calibri"/>
                <a:cs typeface="Calibri"/>
              </a:rPr>
              <a:t>c</a:t>
            </a:r>
            <a:r>
              <a:rPr sz="1400" b="1" spc="105" dirty="0">
                <a:latin typeface="Calibri"/>
                <a:cs typeface="Calibri"/>
              </a:rPr>
              <a:t>e</a:t>
            </a:r>
            <a:r>
              <a:rPr sz="1400" b="1" spc="35" dirty="0">
                <a:latin typeface="Calibri"/>
                <a:cs typeface="Calibri"/>
              </a:rPr>
              <a:t> 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125" dirty="0">
                <a:latin typeface="Calibri"/>
                <a:cs typeface="Calibri"/>
              </a:rPr>
              <a:t>n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125" dirty="0">
                <a:latin typeface="Calibri"/>
                <a:cs typeface="Calibri"/>
              </a:rPr>
              <a:t>q</a:t>
            </a:r>
            <a:r>
              <a:rPr sz="1400" b="1" spc="114" dirty="0">
                <a:latin typeface="Calibri"/>
                <a:cs typeface="Calibri"/>
              </a:rPr>
              <a:t>u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55" dirty="0">
                <a:latin typeface="Calibri"/>
                <a:cs typeface="Calibri"/>
              </a:rPr>
              <a:t>li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85" dirty="0">
                <a:latin typeface="Calibri"/>
                <a:cs typeface="Calibri"/>
              </a:rPr>
              <a:t>es</a:t>
            </a:r>
            <a:endParaRPr sz="1400" dirty="0">
              <a:latin typeface="Calibri"/>
              <a:cs typeface="Calibri"/>
            </a:endParaRPr>
          </a:p>
          <a:p>
            <a:pPr marL="14604" marR="5080" indent="-2540">
              <a:lnSpc>
                <a:spcPct val="116700"/>
              </a:lnSpc>
            </a:pPr>
            <a:r>
              <a:rPr sz="1400" b="1" spc="95" dirty="0">
                <a:latin typeface="Calibri"/>
                <a:cs typeface="Calibri"/>
              </a:rPr>
              <a:t>x </a:t>
            </a:r>
            <a:r>
              <a:rPr sz="1400" b="1" spc="110" dirty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SD</a:t>
            </a:r>
            <a:r>
              <a:rPr sz="1400" b="1" spc="135" dirty="0">
                <a:latin typeface="Calibri"/>
                <a:cs typeface="Calibri"/>
              </a:rPr>
              <a:t>G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110" dirty="0">
                <a:latin typeface="Calibri"/>
                <a:cs typeface="Calibri"/>
              </a:rPr>
              <a:t>16</a:t>
            </a:r>
            <a:r>
              <a:rPr sz="1400" b="1" spc="45" dirty="0">
                <a:latin typeface="Calibri"/>
                <a:cs typeface="Calibri"/>
              </a:rPr>
              <a:t> 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125" dirty="0">
                <a:latin typeface="Calibri"/>
                <a:cs typeface="Calibri"/>
              </a:rPr>
              <a:t>n</a:t>
            </a:r>
            <a:r>
              <a:rPr sz="1400" b="1" spc="85" dirty="0">
                <a:latin typeface="Calibri"/>
                <a:cs typeface="Calibri"/>
              </a:rPr>
              <a:t>c</a:t>
            </a:r>
            <a:r>
              <a:rPr sz="1400" b="1" spc="55" dirty="0">
                <a:latin typeface="Calibri"/>
                <a:cs typeface="Calibri"/>
              </a:rPr>
              <a:t>l</a:t>
            </a:r>
            <a:r>
              <a:rPr sz="1400" b="1" spc="114" dirty="0">
                <a:latin typeface="Calibri"/>
                <a:cs typeface="Calibri"/>
              </a:rPr>
              <a:t>u</a:t>
            </a:r>
            <a:r>
              <a:rPr sz="1400" b="1" spc="80" dirty="0">
                <a:latin typeface="Calibri"/>
                <a:cs typeface="Calibri"/>
              </a:rPr>
              <a:t>s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95" dirty="0">
                <a:latin typeface="Calibri"/>
                <a:cs typeface="Calibri"/>
              </a:rPr>
              <a:t>v</a:t>
            </a:r>
            <a:r>
              <a:rPr sz="1400" b="1" spc="105" dirty="0">
                <a:latin typeface="Calibri"/>
                <a:cs typeface="Calibri"/>
              </a:rPr>
              <a:t>e</a:t>
            </a:r>
            <a:r>
              <a:rPr sz="1400" b="1" spc="35" dirty="0">
                <a:latin typeface="Calibri"/>
                <a:cs typeface="Calibri"/>
              </a:rPr>
              <a:t> </a:t>
            </a:r>
            <a:r>
              <a:rPr sz="1400" b="1" spc="110" dirty="0">
                <a:latin typeface="Calibri"/>
                <a:cs typeface="Calibri"/>
              </a:rPr>
              <a:t>So</a:t>
            </a:r>
            <a:r>
              <a:rPr sz="1400" b="1" spc="85" dirty="0">
                <a:latin typeface="Calibri"/>
                <a:cs typeface="Calibri"/>
              </a:rPr>
              <a:t>cie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85" dirty="0">
                <a:latin typeface="Calibri"/>
                <a:cs typeface="Calibri"/>
              </a:rPr>
              <a:t>s</a:t>
            </a:r>
            <a:r>
              <a:rPr sz="1400" b="1" spc="55" dirty="0">
                <a:latin typeface="Calibri"/>
                <a:cs typeface="Calibri"/>
              </a:rPr>
              <a:t> </a:t>
            </a:r>
            <a:r>
              <a:rPr sz="1400" b="1" spc="150" dirty="0">
                <a:latin typeface="Calibri"/>
                <a:cs typeface="Calibri"/>
              </a:rPr>
              <a:t>&amp;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55" dirty="0" smtClean="0">
                <a:latin typeface="Calibri"/>
                <a:cs typeface="Calibri"/>
              </a:rPr>
              <a:t>I</a:t>
            </a:r>
            <a:r>
              <a:rPr sz="1400" b="1" spc="125" dirty="0" smtClean="0">
                <a:latin typeface="Calibri"/>
                <a:cs typeface="Calibri"/>
              </a:rPr>
              <a:t>n</a:t>
            </a:r>
            <a:r>
              <a:rPr sz="1400" b="1" spc="80" dirty="0" smtClean="0">
                <a:latin typeface="Calibri"/>
                <a:cs typeface="Calibri"/>
              </a:rPr>
              <a:t>st</a:t>
            </a:r>
            <a:r>
              <a:rPr sz="1400" b="1" spc="55" dirty="0" smtClean="0">
                <a:latin typeface="Calibri"/>
                <a:cs typeface="Calibri"/>
              </a:rPr>
              <a:t>i</a:t>
            </a:r>
            <a:r>
              <a:rPr sz="1400" b="1" spc="65" dirty="0" smtClean="0">
                <a:latin typeface="Calibri"/>
                <a:cs typeface="Calibri"/>
              </a:rPr>
              <a:t>t</a:t>
            </a:r>
            <a:r>
              <a:rPr sz="1400" b="1" spc="114" dirty="0" smtClean="0">
                <a:latin typeface="Calibri"/>
                <a:cs typeface="Calibri"/>
              </a:rPr>
              <a:t>u</a:t>
            </a:r>
            <a:r>
              <a:rPr sz="1400" b="1" spc="65" dirty="0" smtClean="0">
                <a:latin typeface="Calibri"/>
                <a:cs typeface="Calibri"/>
              </a:rPr>
              <a:t>t</a:t>
            </a:r>
            <a:r>
              <a:rPr sz="1400" b="1" spc="55" dirty="0" smtClean="0">
                <a:latin typeface="Calibri"/>
                <a:cs typeface="Calibri"/>
              </a:rPr>
              <a:t>i</a:t>
            </a:r>
            <a:r>
              <a:rPr sz="1400" b="1" spc="110" dirty="0" smtClean="0">
                <a:latin typeface="Calibri"/>
                <a:cs typeface="Calibri"/>
              </a:rPr>
              <a:t>o</a:t>
            </a:r>
            <a:r>
              <a:rPr sz="1400" b="1" spc="100" dirty="0" smtClean="0">
                <a:latin typeface="Calibri"/>
                <a:cs typeface="Calibri"/>
              </a:rPr>
              <a:t>ns</a:t>
            </a:r>
            <a:endParaRPr lang="en-US" sz="1400" b="1" spc="100" dirty="0" smtClean="0">
              <a:latin typeface="Calibri"/>
              <a:cs typeface="Calibri"/>
            </a:endParaRPr>
          </a:p>
          <a:p>
            <a:pPr marL="14604" marR="5080" indent="-2540">
              <a:lnSpc>
                <a:spcPct val="116700"/>
              </a:lnSpc>
            </a:pPr>
            <a:r>
              <a:rPr sz="1400" b="1" spc="70" dirty="0" smtClean="0">
                <a:latin typeface="Calibri"/>
                <a:cs typeface="Calibri"/>
              </a:rPr>
              <a:t> </a:t>
            </a:r>
            <a:r>
              <a:rPr sz="1400" b="1" spc="70" dirty="0">
                <a:latin typeface="Calibri"/>
                <a:cs typeface="Calibri"/>
              </a:rPr>
              <a:t>x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95" dirty="0">
                <a:latin typeface="Calibri"/>
                <a:cs typeface="Calibri"/>
              </a:rPr>
              <a:t> </a:t>
            </a:r>
            <a:r>
              <a:rPr sz="1400" b="1" spc="114" dirty="0" smtClean="0">
                <a:latin typeface="Calibri"/>
                <a:cs typeface="Calibri"/>
              </a:rPr>
              <a:t>SD</a:t>
            </a:r>
            <a:r>
              <a:rPr sz="1400" b="1" spc="135" dirty="0" smtClean="0">
                <a:latin typeface="Calibri"/>
                <a:cs typeface="Calibri"/>
              </a:rPr>
              <a:t>G</a:t>
            </a:r>
            <a:r>
              <a:rPr sz="1400" b="1" spc="110" dirty="0" smtClean="0">
                <a:latin typeface="Calibri"/>
                <a:cs typeface="Calibri"/>
              </a:rPr>
              <a:t>17</a:t>
            </a:r>
            <a:r>
              <a:rPr sz="1400" b="1" spc="45" dirty="0" smtClean="0">
                <a:latin typeface="Calibri"/>
                <a:cs typeface="Calibri"/>
              </a:rPr>
              <a:t> </a:t>
            </a:r>
            <a:r>
              <a:rPr sz="1400" b="1" spc="130" dirty="0">
                <a:latin typeface="Calibri"/>
                <a:cs typeface="Calibri"/>
              </a:rPr>
              <a:t>R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55" dirty="0">
                <a:latin typeface="Calibri"/>
                <a:cs typeface="Calibri"/>
              </a:rPr>
              <a:t>li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114" dirty="0">
                <a:latin typeface="Calibri"/>
                <a:cs typeface="Calibri"/>
              </a:rPr>
              <a:t>b</a:t>
            </a:r>
            <a:r>
              <a:rPr sz="1400" b="1" spc="55" dirty="0">
                <a:latin typeface="Calibri"/>
                <a:cs typeface="Calibri"/>
              </a:rPr>
              <a:t>l</a:t>
            </a:r>
            <a:r>
              <a:rPr sz="1400" b="1" spc="105" dirty="0">
                <a:latin typeface="Calibri"/>
                <a:cs typeface="Calibri"/>
              </a:rPr>
              <a:t>e</a:t>
            </a:r>
            <a:r>
              <a:rPr sz="1400" b="1" spc="35" dirty="0">
                <a:latin typeface="Calibri"/>
                <a:cs typeface="Calibri"/>
              </a:rPr>
              <a:t> </a:t>
            </a:r>
            <a:r>
              <a:rPr sz="1400" b="1" spc="150" dirty="0">
                <a:latin typeface="Calibri"/>
                <a:cs typeface="Calibri"/>
              </a:rPr>
              <a:t>&amp;</a:t>
            </a:r>
            <a:r>
              <a:rPr sz="1400" b="1" spc="55" dirty="0">
                <a:latin typeface="Calibri"/>
                <a:cs typeface="Calibri"/>
              </a:rPr>
              <a:t> </a:t>
            </a:r>
            <a:r>
              <a:rPr sz="1400" b="1" spc="100" dirty="0">
                <a:latin typeface="Calibri"/>
                <a:cs typeface="Calibri"/>
              </a:rPr>
              <a:t>c</a:t>
            </a:r>
            <a:r>
              <a:rPr sz="1400" b="1" spc="80" dirty="0">
                <a:latin typeface="Calibri"/>
                <a:cs typeface="Calibri"/>
              </a:rPr>
              <a:t>r</a:t>
            </a:r>
            <a:r>
              <a:rPr sz="1400" b="1" spc="95" dirty="0">
                <a:latin typeface="Calibri"/>
                <a:cs typeface="Calibri"/>
              </a:rPr>
              <a:t>e</a:t>
            </a:r>
            <a:r>
              <a:rPr sz="1400" b="1" spc="114" dirty="0">
                <a:latin typeface="Calibri"/>
                <a:cs typeface="Calibri"/>
              </a:rPr>
              <a:t>d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114" dirty="0">
                <a:latin typeface="Calibri"/>
                <a:cs typeface="Calibri"/>
              </a:rPr>
              <a:t>b</a:t>
            </a:r>
            <a:r>
              <a:rPr sz="1400" b="1" spc="55" dirty="0">
                <a:latin typeface="Calibri"/>
                <a:cs typeface="Calibri"/>
              </a:rPr>
              <a:t>l</a:t>
            </a:r>
            <a:r>
              <a:rPr sz="1400" b="1" spc="105" dirty="0">
                <a:latin typeface="Calibri"/>
                <a:cs typeface="Calibri"/>
              </a:rPr>
              <a:t>e</a:t>
            </a:r>
            <a:r>
              <a:rPr sz="1400" b="1" spc="35" dirty="0">
                <a:latin typeface="Calibri"/>
                <a:cs typeface="Calibri"/>
              </a:rPr>
              <a:t> </a:t>
            </a:r>
            <a:r>
              <a:rPr sz="1400" b="1" spc="125" dirty="0">
                <a:latin typeface="Calibri"/>
                <a:cs typeface="Calibri"/>
              </a:rPr>
              <a:t>n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55" dirty="0">
                <a:latin typeface="Calibri"/>
                <a:cs typeface="Calibri"/>
              </a:rPr>
              <a:t>i</a:t>
            </a:r>
            <a:r>
              <a:rPr sz="1400" b="1" spc="110" dirty="0">
                <a:latin typeface="Calibri"/>
                <a:cs typeface="Calibri"/>
              </a:rPr>
              <a:t>o</a:t>
            </a:r>
            <a:r>
              <a:rPr sz="1400" b="1" spc="125" dirty="0">
                <a:latin typeface="Calibri"/>
                <a:cs typeface="Calibri"/>
              </a:rPr>
              <a:t>n</a:t>
            </a:r>
            <a:r>
              <a:rPr sz="1400" b="1" spc="100" dirty="0">
                <a:latin typeface="Calibri"/>
                <a:cs typeface="Calibri"/>
              </a:rPr>
              <a:t>a</a:t>
            </a:r>
            <a:r>
              <a:rPr sz="1400" b="1" spc="50" dirty="0">
                <a:latin typeface="Calibri"/>
                <a:cs typeface="Calibri"/>
              </a:rPr>
              <a:t>l </a:t>
            </a:r>
            <a:r>
              <a:rPr sz="1400" b="1" spc="114" dirty="0">
                <a:latin typeface="Calibri"/>
                <a:cs typeface="Calibri"/>
              </a:rPr>
              <a:t>da</a:t>
            </a:r>
            <a:r>
              <a:rPr sz="1400" b="1" spc="65" dirty="0">
                <a:latin typeface="Calibri"/>
                <a:cs typeface="Calibri"/>
              </a:rPr>
              <a:t>t</a:t>
            </a:r>
            <a:r>
              <a:rPr sz="1400" b="1" spc="105" dirty="0">
                <a:latin typeface="Calibri"/>
                <a:cs typeface="Calibri"/>
              </a:rPr>
              <a:t>a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>
              <a:lnSpc>
                <a:spcPct val="100000"/>
              </a:lnSpc>
            </a:pPr>
            <a:r>
              <a:rPr spc="-25" dirty="0"/>
              <a:t>H</a:t>
            </a:r>
            <a:r>
              <a:rPr spc="-15" dirty="0"/>
              <a:t>ar</a:t>
            </a:r>
            <a:r>
              <a:rPr spc="-20" dirty="0"/>
              <a:t>mon</a:t>
            </a:r>
            <a:r>
              <a:rPr spc="-10" dirty="0"/>
              <a:t>izi</a:t>
            </a:r>
            <a:r>
              <a:rPr spc="-20" dirty="0"/>
              <a:t>n</a:t>
            </a:r>
            <a:r>
              <a:rPr spc="-15" dirty="0"/>
              <a:t>g</a:t>
            </a:r>
            <a:r>
              <a:rPr spc="5" dirty="0"/>
              <a:t> </a:t>
            </a:r>
            <a:r>
              <a:rPr spc="-15" dirty="0"/>
              <a:t>C</a:t>
            </a:r>
            <a:r>
              <a:rPr spc="-20" dirty="0"/>
              <a:t>R</a:t>
            </a:r>
            <a:r>
              <a:rPr spc="-25" dirty="0"/>
              <a:t>P</a:t>
            </a:r>
            <a:r>
              <a:rPr spc="-15" dirty="0"/>
              <a:t>D</a:t>
            </a:r>
            <a:r>
              <a:rPr spc="10" dirty="0"/>
              <a:t> </a:t>
            </a:r>
            <a:r>
              <a:rPr spc="-15" dirty="0"/>
              <a:t>O</a:t>
            </a:r>
            <a:r>
              <a:rPr spc="-20" dirty="0"/>
              <a:t>b</a:t>
            </a:r>
            <a:r>
              <a:rPr spc="-10" dirty="0"/>
              <a:t>li</a:t>
            </a:r>
            <a:r>
              <a:rPr spc="-50" dirty="0"/>
              <a:t>g</a:t>
            </a:r>
            <a:r>
              <a:rPr spc="-45" dirty="0"/>
              <a:t>a</a:t>
            </a:r>
            <a:r>
              <a:rPr spc="-20" dirty="0"/>
              <a:t>t</a:t>
            </a:r>
            <a:r>
              <a:rPr spc="-10" dirty="0"/>
              <a:t>i</a:t>
            </a:r>
            <a:r>
              <a:rPr spc="-20" dirty="0"/>
              <a:t>on</a:t>
            </a:r>
            <a:r>
              <a:rPr spc="-10" dirty="0"/>
              <a:t>s</a:t>
            </a:r>
            <a:r>
              <a:rPr spc="15" dirty="0"/>
              <a:t> </a:t>
            </a:r>
            <a:r>
              <a:rPr spc="-20" dirty="0"/>
              <a:t>an</a:t>
            </a:r>
            <a:r>
              <a:rPr spc="-15" dirty="0"/>
              <a:t>d</a:t>
            </a:r>
            <a:r>
              <a:rPr dirty="0"/>
              <a:t> </a:t>
            </a:r>
            <a:r>
              <a:rPr spc="-20" dirty="0"/>
              <a:t>th</a:t>
            </a:r>
            <a:r>
              <a:rPr spc="-15" dirty="0"/>
              <a:t>e</a:t>
            </a:r>
            <a:r>
              <a:rPr spc="15" dirty="0"/>
              <a:t> </a:t>
            </a:r>
            <a:r>
              <a:rPr spc="-15" dirty="0"/>
              <a:t>2030 </a:t>
            </a:r>
            <a:r>
              <a:rPr spc="-10" dirty="0"/>
              <a:t>S</a:t>
            </a:r>
            <a:r>
              <a:rPr spc="-25" dirty="0"/>
              <a:t>D</a:t>
            </a:r>
            <a:r>
              <a:rPr spc="-15" dirty="0"/>
              <a:t>G</a:t>
            </a:r>
            <a:r>
              <a:rPr spc="10" dirty="0"/>
              <a:t> </a:t>
            </a:r>
            <a:r>
              <a:rPr spc="-15" dirty="0"/>
              <a:t>A</a:t>
            </a:r>
            <a:r>
              <a:rPr spc="-5" dirty="0"/>
              <a:t>c</a:t>
            </a:r>
            <a:r>
              <a:rPr spc="-20" dirty="0"/>
              <a:t>t</a:t>
            </a:r>
            <a:r>
              <a:rPr spc="-10" dirty="0"/>
              <a:t>i</a:t>
            </a:r>
            <a:r>
              <a:rPr spc="-20" dirty="0"/>
              <a:t>o</a:t>
            </a:r>
            <a:r>
              <a:rPr spc="-15" dirty="0"/>
              <a:t>n</a:t>
            </a:r>
            <a:r>
              <a:rPr spc="10" dirty="0"/>
              <a:t> </a:t>
            </a:r>
            <a:r>
              <a:rPr spc="-15" dirty="0"/>
              <a:t>A</a:t>
            </a:r>
            <a:r>
              <a:rPr spc="-40" dirty="0"/>
              <a:t>g</a:t>
            </a:r>
            <a:r>
              <a:rPr spc="-20" dirty="0"/>
              <a:t>enda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9420" y="973522"/>
            <a:ext cx="7069455" cy="11677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86055">
              <a:lnSpc>
                <a:spcPct val="120900"/>
              </a:lnSpc>
            </a:pPr>
            <a:r>
              <a:rPr sz="1400" b="1" i="1" spc="200" dirty="0">
                <a:cs typeface="Calibri"/>
              </a:rPr>
              <a:t>Cha</a:t>
            </a:r>
            <a:r>
              <a:rPr sz="1400" b="1" i="1" spc="95" dirty="0">
                <a:cs typeface="Calibri"/>
              </a:rPr>
              <a:t>ll</a:t>
            </a:r>
            <a:r>
              <a:rPr sz="1400" b="1" i="1" spc="165" dirty="0">
                <a:cs typeface="Calibri"/>
              </a:rPr>
              <a:t>e</a:t>
            </a:r>
            <a:r>
              <a:rPr sz="1400" b="1" i="1" spc="195" dirty="0">
                <a:cs typeface="Calibri"/>
              </a:rPr>
              <a:t>nge</a:t>
            </a:r>
            <a:r>
              <a:rPr sz="1400" b="1" i="1" spc="90" dirty="0">
                <a:cs typeface="Calibri"/>
              </a:rPr>
              <a:t> </a:t>
            </a:r>
            <a:r>
              <a:rPr sz="1400" b="1" i="1" spc="175" dirty="0">
                <a:cs typeface="Calibri"/>
              </a:rPr>
              <a:t>#</a:t>
            </a:r>
            <a:r>
              <a:rPr sz="1400" b="1" i="1" spc="195" dirty="0">
                <a:cs typeface="Calibri"/>
              </a:rPr>
              <a:t>2</a:t>
            </a:r>
            <a:r>
              <a:rPr sz="1400" b="1" i="1" spc="120" dirty="0">
                <a:cs typeface="Calibri"/>
              </a:rPr>
              <a:t>:</a:t>
            </a:r>
            <a:r>
              <a:rPr sz="1400" b="1" i="1" spc="114" dirty="0">
                <a:cs typeface="Calibri"/>
              </a:rPr>
              <a:t> </a:t>
            </a:r>
            <a:r>
              <a:rPr sz="1400" b="1" i="1" spc="204" dirty="0">
                <a:cs typeface="Calibri"/>
              </a:rPr>
              <a:t>La</a:t>
            </a:r>
            <a:r>
              <a:rPr sz="1400" b="1" i="1" spc="185" dirty="0">
                <a:cs typeface="Calibri"/>
              </a:rPr>
              <a:t>c</a:t>
            </a:r>
            <a:r>
              <a:rPr sz="1400" b="1" i="1" spc="210" dirty="0">
                <a:cs typeface="Calibri"/>
              </a:rPr>
              <a:t>k</a:t>
            </a:r>
            <a:r>
              <a:rPr sz="1400" b="1" i="1" spc="110" dirty="0">
                <a:cs typeface="Calibri"/>
              </a:rPr>
              <a:t> </a:t>
            </a:r>
            <a:r>
              <a:rPr sz="1400" b="1" i="1" spc="190" dirty="0">
                <a:cs typeface="Calibri"/>
              </a:rPr>
              <a:t>of</a:t>
            </a:r>
            <a:r>
              <a:rPr sz="1400" b="1" i="1" spc="110" dirty="0">
                <a:cs typeface="Calibri"/>
              </a:rPr>
              <a:t> </a:t>
            </a:r>
            <a:r>
              <a:rPr sz="1400" b="1" i="1" spc="204" dirty="0">
                <a:cs typeface="Calibri"/>
              </a:rPr>
              <a:t>F</a:t>
            </a:r>
            <a:r>
              <a:rPr sz="1400" b="1" i="1" spc="250" dirty="0">
                <a:cs typeface="Calibri"/>
              </a:rPr>
              <a:t>o</a:t>
            </a:r>
            <a:r>
              <a:rPr sz="1400" b="1" i="1" spc="185" dirty="0">
                <a:cs typeface="Calibri"/>
              </a:rPr>
              <a:t>c</a:t>
            </a:r>
            <a:r>
              <a:rPr sz="1400" b="1" i="1" spc="170" dirty="0">
                <a:cs typeface="Calibri"/>
              </a:rPr>
              <a:t>al</a:t>
            </a:r>
            <a:r>
              <a:rPr sz="1400" b="1" i="1" spc="114" dirty="0">
                <a:cs typeface="Calibri"/>
              </a:rPr>
              <a:t> </a:t>
            </a:r>
            <a:r>
              <a:rPr sz="1400" b="1" i="1" spc="240" dirty="0">
                <a:cs typeface="Calibri"/>
              </a:rPr>
              <a:t>P</a:t>
            </a:r>
            <a:r>
              <a:rPr sz="1400" b="1" i="1" spc="229" dirty="0">
                <a:cs typeface="Calibri"/>
              </a:rPr>
              <a:t>o</a:t>
            </a:r>
            <a:r>
              <a:rPr sz="1400" b="1" i="1" spc="110" dirty="0">
                <a:cs typeface="Calibri"/>
              </a:rPr>
              <a:t>i</a:t>
            </a:r>
            <a:r>
              <a:rPr sz="1400" b="1" i="1" spc="190" dirty="0">
                <a:cs typeface="Calibri"/>
              </a:rPr>
              <a:t>nt</a:t>
            </a:r>
            <a:r>
              <a:rPr sz="1400" b="1" i="1" spc="110" dirty="0">
                <a:cs typeface="Calibri"/>
              </a:rPr>
              <a:t> </a:t>
            </a:r>
            <a:r>
              <a:rPr sz="1400" b="1" i="1" spc="310" dirty="0">
                <a:cs typeface="Calibri"/>
              </a:rPr>
              <a:t>&amp;</a:t>
            </a:r>
            <a:r>
              <a:rPr sz="1400" b="1" i="1" spc="120" dirty="0">
                <a:cs typeface="Calibri"/>
              </a:rPr>
              <a:t> </a:t>
            </a:r>
            <a:r>
              <a:rPr sz="1400" b="1" i="1" spc="200" dirty="0">
                <a:cs typeface="Calibri"/>
              </a:rPr>
              <a:t>Invo</a:t>
            </a:r>
            <a:r>
              <a:rPr sz="1400" b="1" i="1" spc="105" dirty="0">
                <a:cs typeface="Calibri"/>
              </a:rPr>
              <a:t>l</a:t>
            </a:r>
            <a:r>
              <a:rPr sz="1400" b="1" i="1" spc="225" dirty="0">
                <a:cs typeface="Calibri"/>
              </a:rPr>
              <a:t>v</a:t>
            </a:r>
            <a:r>
              <a:rPr sz="1400" b="1" i="1" spc="215" dirty="0">
                <a:cs typeface="Calibri"/>
              </a:rPr>
              <a:t>e</a:t>
            </a:r>
            <a:r>
              <a:rPr sz="1400" b="1" i="1" spc="355" dirty="0">
                <a:cs typeface="Calibri"/>
              </a:rPr>
              <a:t>m</a:t>
            </a:r>
            <a:r>
              <a:rPr sz="1400" b="1" i="1" spc="225" dirty="0">
                <a:cs typeface="Calibri"/>
              </a:rPr>
              <a:t>e</a:t>
            </a:r>
            <a:r>
              <a:rPr sz="1400" b="1" i="1" spc="250" dirty="0">
                <a:cs typeface="Calibri"/>
              </a:rPr>
              <a:t>n</a:t>
            </a:r>
            <a:r>
              <a:rPr sz="1400" b="1" i="1" spc="150" dirty="0">
                <a:cs typeface="Calibri"/>
              </a:rPr>
              <a:t>t</a:t>
            </a:r>
            <a:r>
              <a:rPr sz="1400" b="1" i="1" spc="110" dirty="0">
                <a:cs typeface="Calibri"/>
              </a:rPr>
              <a:t> </a:t>
            </a:r>
            <a:r>
              <a:rPr sz="1400" b="1" i="1" spc="190" dirty="0">
                <a:cs typeface="Calibri"/>
              </a:rPr>
              <a:t>of</a:t>
            </a:r>
            <a:r>
              <a:rPr sz="1400" b="1" i="1" spc="110" dirty="0">
                <a:cs typeface="Calibri"/>
              </a:rPr>
              <a:t> </a:t>
            </a:r>
            <a:r>
              <a:rPr sz="1400" b="1" i="1" spc="240" dirty="0">
                <a:cs typeface="Calibri"/>
              </a:rPr>
              <a:t>P</a:t>
            </a:r>
            <a:r>
              <a:rPr sz="1400" b="1" i="1" spc="215" dirty="0">
                <a:cs typeface="Calibri"/>
              </a:rPr>
              <a:t>e</a:t>
            </a:r>
            <a:r>
              <a:rPr sz="1400" b="1" i="1" spc="155" dirty="0">
                <a:cs typeface="Calibri"/>
              </a:rPr>
              <a:t>r</a:t>
            </a:r>
            <a:r>
              <a:rPr sz="1400" b="1" i="1" spc="170" dirty="0">
                <a:cs typeface="Calibri"/>
              </a:rPr>
              <a:t>s</a:t>
            </a:r>
            <a:r>
              <a:rPr sz="1400" b="1" i="1" spc="250" dirty="0">
                <a:cs typeface="Calibri"/>
              </a:rPr>
              <a:t>o</a:t>
            </a:r>
            <a:r>
              <a:rPr sz="1400" b="1" i="1" spc="200" dirty="0">
                <a:cs typeface="Calibri"/>
              </a:rPr>
              <a:t>ns</a:t>
            </a:r>
            <a:r>
              <a:rPr sz="1400" b="1" i="1" spc="110" dirty="0">
                <a:cs typeface="Calibri"/>
              </a:rPr>
              <a:t> </a:t>
            </a:r>
            <a:r>
              <a:rPr sz="1400" b="1" i="1" spc="335" dirty="0">
                <a:cs typeface="Calibri"/>
              </a:rPr>
              <a:t>w</a:t>
            </a:r>
            <a:r>
              <a:rPr sz="1400" b="1" i="1" spc="110" dirty="0">
                <a:cs typeface="Calibri"/>
              </a:rPr>
              <a:t>i</a:t>
            </a:r>
            <a:r>
              <a:rPr sz="1400" b="1" i="1" spc="150" dirty="0">
                <a:cs typeface="Calibri"/>
              </a:rPr>
              <a:t>t</a:t>
            </a:r>
            <a:r>
              <a:rPr sz="1400" b="1" i="1" spc="235" dirty="0">
                <a:cs typeface="Calibri"/>
              </a:rPr>
              <a:t>h</a:t>
            </a:r>
            <a:r>
              <a:rPr sz="1400" b="1" i="1" spc="110" dirty="0">
                <a:cs typeface="Calibri"/>
              </a:rPr>
              <a:t> </a:t>
            </a:r>
            <a:r>
              <a:rPr sz="1400" b="1" i="1" spc="285" dirty="0">
                <a:cs typeface="Calibri"/>
              </a:rPr>
              <a:t>D</a:t>
            </a:r>
            <a:r>
              <a:rPr sz="1400" b="1" i="1" spc="110" dirty="0">
                <a:cs typeface="Calibri"/>
              </a:rPr>
              <a:t>i</a:t>
            </a:r>
            <a:r>
              <a:rPr sz="1400" b="1" i="1" spc="180" dirty="0">
                <a:cs typeface="Calibri"/>
              </a:rPr>
              <a:t>s</a:t>
            </a:r>
            <a:r>
              <a:rPr sz="1400" b="1" i="1" spc="229" dirty="0">
                <a:cs typeface="Calibri"/>
              </a:rPr>
              <a:t>ab</a:t>
            </a:r>
            <a:r>
              <a:rPr sz="1400" b="1" i="1" spc="125" dirty="0">
                <a:cs typeface="Calibri"/>
              </a:rPr>
              <a:t>i</a:t>
            </a:r>
            <a:r>
              <a:rPr sz="1400" b="1" i="1" spc="110" dirty="0">
                <a:cs typeface="Calibri"/>
              </a:rPr>
              <a:t>li</a:t>
            </a:r>
            <a:r>
              <a:rPr sz="1400" b="1" i="1" spc="150" dirty="0">
                <a:cs typeface="Calibri"/>
              </a:rPr>
              <a:t>t</a:t>
            </a:r>
            <a:r>
              <a:rPr sz="1400" b="1" i="1" spc="110" dirty="0">
                <a:cs typeface="Calibri"/>
              </a:rPr>
              <a:t>i</a:t>
            </a:r>
            <a:r>
              <a:rPr sz="1400" b="1" i="1" spc="190" dirty="0">
                <a:cs typeface="Calibri"/>
              </a:rPr>
              <a:t>es</a:t>
            </a:r>
            <a:r>
              <a:rPr sz="1400" b="1" i="1" spc="110" dirty="0">
                <a:cs typeface="Calibri"/>
              </a:rPr>
              <a:t> i</a:t>
            </a:r>
            <a:r>
              <a:rPr sz="1400" b="1" i="1" spc="235" dirty="0">
                <a:cs typeface="Calibri"/>
              </a:rPr>
              <a:t>n</a:t>
            </a:r>
            <a:r>
              <a:rPr sz="1400" b="1" i="1" spc="110" dirty="0">
                <a:cs typeface="Calibri"/>
              </a:rPr>
              <a:t> </a:t>
            </a:r>
            <a:r>
              <a:rPr sz="1400" b="1" i="1" spc="225" dirty="0">
                <a:cs typeface="Calibri"/>
              </a:rPr>
              <a:t>C</a:t>
            </a:r>
            <a:r>
              <a:rPr sz="1400" b="1" i="1" spc="250" dirty="0">
                <a:cs typeface="Calibri"/>
              </a:rPr>
              <a:t>R</a:t>
            </a:r>
            <a:r>
              <a:rPr sz="1400" b="1" i="1" spc="240" dirty="0">
                <a:cs typeface="Calibri"/>
              </a:rPr>
              <a:t>P</a:t>
            </a:r>
            <a:r>
              <a:rPr sz="1400" b="1" i="1" spc="280" dirty="0">
                <a:cs typeface="Calibri"/>
              </a:rPr>
              <a:t>D</a:t>
            </a:r>
            <a:r>
              <a:rPr sz="1400" b="1" i="1" spc="100" dirty="0">
                <a:cs typeface="Calibri"/>
              </a:rPr>
              <a:t> </a:t>
            </a:r>
            <a:r>
              <a:rPr sz="1400" b="1" i="1" spc="240" dirty="0">
                <a:cs typeface="Calibri"/>
              </a:rPr>
              <a:t>Im</a:t>
            </a:r>
            <a:r>
              <a:rPr sz="1400" b="1" i="1" spc="229" dirty="0">
                <a:cs typeface="Calibri"/>
              </a:rPr>
              <a:t>p</a:t>
            </a:r>
            <a:r>
              <a:rPr sz="1400" b="1" i="1" spc="110" dirty="0">
                <a:cs typeface="Calibri"/>
              </a:rPr>
              <a:t>l</a:t>
            </a:r>
            <a:r>
              <a:rPr sz="1400" b="1" i="1" spc="215" dirty="0">
                <a:cs typeface="Calibri"/>
              </a:rPr>
              <a:t>e</a:t>
            </a:r>
            <a:r>
              <a:rPr sz="1400" b="1" i="1" spc="370" dirty="0">
                <a:cs typeface="Calibri"/>
              </a:rPr>
              <a:t>m</a:t>
            </a:r>
            <a:r>
              <a:rPr sz="1400" b="1" i="1" spc="220" dirty="0">
                <a:cs typeface="Calibri"/>
              </a:rPr>
              <a:t>e</a:t>
            </a:r>
            <a:r>
              <a:rPr sz="1400" b="1" i="1" spc="250" dirty="0">
                <a:cs typeface="Calibri"/>
              </a:rPr>
              <a:t>n</a:t>
            </a:r>
            <a:r>
              <a:rPr sz="1400" b="1" i="1" spc="175" dirty="0">
                <a:cs typeface="Calibri"/>
              </a:rPr>
              <a:t>tat</a:t>
            </a:r>
            <a:r>
              <a:rPr sz="1400" b="1" i="1" spc="110" dirty="0">
                <a:cs typeface="Calibri"/>
              </a:rPr>
              <a:t>i</a:t>
            </a:r>
            <a:r>
              <a:rPr sz="1400" b="1" i="1" spc="250" dirty="0">
                <a:cs typeface="Calibri"/>
              </a:rPr>
              <a:t>o</a:t>
            </a:r>
            <a:r>
              <a:rPr sz="1400" b="1" i="1" spc="235" dirty="0">
                <a:cs typeface="Calibri"/>
              </a:rPr>
              <a:t>n</a:t>
            </a:r>
            <a:endParaRPr sz="1400" b="1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400" b="1" dirty="0"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165" dirty="0">
                <a:cs typeface="Calibri"/>
              </a:rPr>
              <a:t>T</a:t>
            </a:r>
            <a:r>
              <a:rPr sz="1400" b="1" spc="145" dirty="0">
                <a:cs typeface="Calibri"/>
              </a:rPr>
              <a:t>a</a:t>
            </a:r>
            <a:r>
              <a:rPr sz="1400" b="1" spc="160" dirty="0">
                <a:cs typeface="Calibri"/>
              </a:rPr>
              <a:t>b</a:t>
            </a:r>
            <a:r>
              <a:rPr sz="1400" b="1" spc="80" dirty="0">
                <a:cs typeface="Calibri"/>
              </a:rPr>
              <a:t>l</a:t>
            </a:r>
            <a:r>
              <a:rPr sz="1400" b="1" spc="160" dirty="0">
                <a:cs typeface="Calibri"/>
              </a:rPr>
              <a:t>e</a:t>
            </a:r>
            <a:r>
              <a:rPr sz="1400" b="1" spc="70" dirty="0">
                <a:cs typeface="Calibri"/>
              </a:rPr>
              <a:t> </a:t>
            </a:r>
            <a:r>
              <a:rPr lang="en-US" sz="1400" b="1" spc="70" dirty="0" smtClean="0">
                <a:cs typeface="Calibri"/>
              </a:rPr>
              <a:t>6</a:t>
            </a:r>
            <a:r>
              <a:rPr sz="1400" b="1" spc="85" dirty="0" smtClean="0">
                <a:cs typeface="Calibri"/>
              </a:rPr>
              <a:t>:</a:t>
            </a:r>
            <a:r>
              <a:rPr sz="1400" b="1" spc="70" dirty="0" smtClean="0">
                <a:cs typeface="Calibri"/>
              </a:rPr>
              <a:t> </a:t>
            </a:r>
            <a:r>
              <a:rPr sz="1400" b="1" spc="170" dirty="0">
                <a:cs typeface="Calibri"/>
              </a:rPr>
              <a:t>P</a:t>
            </a:r>
            <a:r>
              <a:rPr sz="1400" b="1" spc="155" dirty="0">
                <a:cs typeface="Calibri"/>
              </a:rPr>
              <a:t>e</a:t>
            </a:r>
            <a:r>
              <a:rPr sz="1400" b="1" spc="100" dirty="0">
                <a:cs typeface="Calibri"/>
              </a:rPr>
              <a:t>r</a:t>
            </a:r>
            <a:r>
              <a:rPr sz="1400" b="1" spc="140" dirty="0">
                <a:cs typeface="Calibri"/>
              </a:rPr>
              <a:t>c</a:t>
            </a:r>
            <a:r>
              <a:rPr sz="1400" b="1" spc="155" dirty="0">
                <a:cs typeface="Calibri"/>
              </a:rPr>
              <a:t>e</a:t>
            </a:r>
            <a:r>
              <a:rPr sz="1400" b="1" spc="160" dirty="0">
                <a:cs typeface="Calibri"/>
              </a:rPr>
              <a:t>n</a:t>
            </a:r>
            <a:r>
              <a:rPr sz="1400" b="1" spc="105" dirty="0">
                <a:cs typeface="Calibri"/>
              </a:rPr>
              <a:t>t</a:t>
            </a:r>
            <a:r>
              <a:rPr sz="1400" b="1" spc="145" dirty="0">
                <a:cs typeface="Calibri"/>
              </a:rPr>
              <a:t>a</a:t>
            </a:r>
            <a:r>
              <a:rPr sz="1400" b="1" spc="155" dirty="0">
                <a:cs typeface="Calibri"/>
              </a:rPr>
              <a:t>g</a:t>
            </a:r>
            <a:r>
              <a:rPr sz="1400" b="1" spc="160" dirty="0">
                <a:cs typeface="Calibri"/>
              </a:rPr>
              <a:t>e</a:t>
            </a:r>
            <a:r>
              <a:rPr sz="1400" b="1" spc="70" dirty="0">
                <a:cs typeface="Calibri"/>
              </a:rPr>
              <a:t> </a:t>
            </a:r>
            <a:r>
              <a:rPr sz="1400" b="1" spc="155" dirty="0">
                <a:cs typeface="Calibri"/>
              </a:rPr>
              <a:t>o</a:t>
            </a:r>
            <a:r>
              <a:rPr sz="1400" b="1" spc="100" dirty="0">
                <a:cs typeface="Calibri"/>
              </a:rPr>
              <a:t>f</a:t>
            </a:r>
            <a:r>
              <a:rPr sz="1400" b="1" spc="60" dirty="0">
                <a:cs typeface="Calibri"/>
              </a:rPr>
              <a:t> </a:t>
            </a:r>
            <a:r>
              <a:rPr sz="1400" b="1" spc="170" dirty="0">
                <a:cs typeface="Calibri"/>
              </a:rPr>
              <a:t>C</a:t>
            </a:r>
            <a:r>
              <a:rPr sz="1400" b="1" spc="155" dirty="0">
                <a:cs typeface="Calibri"/>
              </a:rPr>
              <a:t>o</a:t>
            </a:r>
            <a:r>
              <a:rPr sz="1400" b="1" spc="160" dirty="0">
                <a:cs typeface="Calibri"/>
              </a:rPr>
              <a:t>un</a:t>
            </a:r>
            <a:r>
              <a:rPr sz="1400" b="1" spc="105" dirty="0">
                <a:cs typeface="Calibri"/>
              </a:rPr>
              <a:t>t</a:t>
            </a:r>
            <a:r>
              <a:rPr sz="1400" b="1" spc="114" dirty="0">
                <a:cs typeface="Calibri"/>
              </a:rPr>
              <a:t>r</a:t>
            </a:r>
            <a:r>
              <a:rPr sz="1400" b="1" spc="80" dirty="0">
                <a:cs typeface="Calibri"/>
              </a:rPr>
              <a:t>i</a:t>
            </a:r>
            <a:r>
              <a:rPr sz="1400" b="1" spc="155" dirty="0">
                <a:cs typeface="Calibri"/>
              </a:rPr>
              <a:t>e</a:t>
            </a:r>
            <a:r>
              <a:rPr sz="1400" b="1" spc="125" dirty="0">
                <a:cs typeface="Calibri"/>
              </a:rPr>
              <a:t>s</a:t>
            </a:r>
            <a:r>
              <a:rPr sz="1400" b="1" spc="80" dirty="0">
                <a:cs typeface="Calibri"/>
              </a:rPr>
              <a:t> </a:t>
            </a:r>
            <a:r>
              <a:rPr sz="1400" b="1" spc="105" dirty="0">
                <a:cs typeface="Calibri"/>
              </a:rPr>
              <a:t>t</a:t>
            </a:r>
            <a:r>
              <a:rPr sz="1400" b="1" spc="160" dirty="0">
                <a:cs typeface="Calibri"/>
              </a:rPr>
              <a:t>h</a:t>
            </a:r>
            <a:r>
              <a:rPr sz="1400" b="1" spc="145" dirty="0">
                <a:cs typeface="Calibri"/>
              </a:rPr>
              <a:t>a</a:t>
            </a:r>
            <a:r>
              <a:rPr sz="1400" b="1" spc="105" dirty="0">
                <a:cs typeface="Calibri"/>
              </a:rPr>
              <a:t>t</a:t>
            </a:r>
            <a:r>
              <a:rPr sz="1400" b="1" spc="60" dirty="0">
                <a:cs typeface="Calibri"/>
              </a:rPr>
              <a:t> </a:t>
            </a:r>
            <a:r>
              <a:rPr sz="1400" b="1" spc="85" dirty="0">
                <a:cs typeface="Calibri"/>
              </a:rPr>
              <a:t>I</a:t>
            </a:r>
            <a:r>
              <a:rPr sz="1400" b="1" spc="140" dirty="0">
                <a:cs typeface="Calibri"/>
              </a:rPr>
              <a:t>nc</a:t>
            </a:r>
            <a:r>
              <a:rPr sz="1400" b="1" spc="80" dirty="0">
                <a:cs typeface="Calibri"/>
              </a:rPr>
              <a:t>l</a:t>
            </a:r>
            <a:r>
              <a:rPr sz="1400" b="1" spc="160" dirty="0">
                <a:cs typeface="Calibri"/>
              </a:rPr>
              <a:t>ud</a:t>
            </a:r>
            <a:r>
              <a:rPr sz="1400" b="1" spc="155" dirty="0">
                <a:cs typeface="Calibri"/>
              </a:rPr>
              <a:t>e</a:t>
            </a:r>
            <a:r>
              <a:rPr sz="1400" b="1" spc="70" dirty="0">
                <a:cs typeface="Calibri"/>
              </a:rPr>
              <a:t> </a:t>
            </a:r>
            <a:r>
              <a:rPr sz="1400" b="1" spc="170" dirty="0">
                <a:cs typeface="Calibri"/>
              </a:rPr>
              <a:t>P</a:t>
            </a:r>
            <a:r>
              <a:rPr sz="1400" b="1" spc="155" dirty="0">
                <a:cs typeface="Calibri"/>
              </a:rPr>
              <a:t>e</a:t>
            </a:r>
            <a:r>
              <a:rPr sz="1400" b="1" spc="100" dirty="0">
                <a:cs typeface="Calibri"/>
              </a:rPr>
              <a:t>r</a:t>
            </a:r>
            <a:r>
              <a:rPr sz="1400" b="1" spc="125" dirty="0">
                <a:cs typeface="Calibri"/>
              </a:rPr>
              <a:t>s</a:t>
            </a:r>
            <a:r>
              <a:rPr sz="1400" b="1" spc="155" dirty="0">
                <a:cs typeface="Calibri"/>
              </a:rPr>
              <a:t>o</a:t>
            </a:r>
            <a:r>
              <a:rPr sz="1400" b="1" spc="160" dirty="0">
                <a:cs typeface="Calibri"/>
              </a:rPr>
              <a:t>n</a:t>
            </a:r>
            <a:r>
              <a:rPr sz="1400" b="1" spc="125" dirty="0">
                <a:cs typeface="Calibri"/>
              </a:rPr>
              <a:t>s</a:t>
            </a:r>
            <a:r>
              <a:rPr sz="1400" b="1" spc="80" dirty="0">
                <a:cs typeface="Calibri"/>
              </a:rPr>
              <a:t> </a:t>
            </a:r>
            <a:r>
              <a:rPr sz="1400" b="1" spc="229" dirty="0">
                <a:cs typeface="Calibri"/>
              </a:rPr>
              <a:t>w</a:t>
            </a:r>
            <a:r>
              <a:rPr sz="1400" b="1" spc="80" dirty="0">
                <a:cs typeface="Calibri"/>
              </a:rPr>
              <a:t>i</a:t>
            </a:r>
            <a:r>
              <a:rPr sz="1400" b="1" spc="135" dirty="0">
                <a:cs typeface="Calibri"/>
              </a:rPr>
              <a:t>th</a:t>
            </a:r>
            <a:r>
              <a:rPr sz="1400" b="1" spc="70" dirty="0">
                <a:cs typeface="Calibri"/>
              </a:rPr>
              <a:t> </a:t>
            </a:r>
            <a:r>
              <a:rPr sz="1400" b="1" spc="190" dirty="0">
                <a:cs typeface="Calibri"/>
              </a:rPr>
              <a:t>D</a:t>
            </a:r>
            <a:r>
              <a:rPr sz="1400" b="1" spc="80" dirty="0">
                <a:cs typeface="Calibri"/>
              </a:rPr>
              <a:t>i</a:t>
            </a:r>
            <a:r>
              <a:rPr sz="1400" b="1" spc="125" dirty="0">
                <a:cs typeface="Calibri"/>
              </a:rPr>
              <a:t>s</a:t>
            </a:r>
            <a:r>
              <a:rPr sz="1400" b="1" spc="145" dirty="0">
                <a:cs typeface="Calibri"/>
              </a:rPr>
              <a:t>a</a:t>
            </a:r>
            <a:r>
              <a:rPr sz="1400" b="1" spc="160" dirty="0">
                <a:cs typeface="Calibri"/>
              </a:rPr>
              <a:t>b</a:t>
            </a:r>
            <a:r>
              <a:rPr sz="1400" b="1" spc="65" dirty="0">
                <a:cs typeface="Calibri"/>
              </a:rPr>
              <a:t>i</a:t>
            </a:r>
            <a:r>
              <a:rPr sz="1400" b="1" spc="80" dirty="0">
                <a:cs typeface="Calibri"/>
              </a:rPr>
              <a:t>li</a:t>
            </a:r>
            <a:r>
              <a:rPr sz="1400" b="1" spc="90" dirty="0">
                <a:cs typeface="Calibri"/>
              </a:rPr>
              <a:t>t</a:t>
            </a:r>
            <a:r>
              <a:rPr sz="1400" b="1" spc="80" dirty="0">
                <a:cs typeface="Calibri"/>
              </a:rPr>
              <a:t>i</a:t>
            </a:r>
            <a:r>
              <a:rPr sz="1400" b="1" spc="155" dirty="0">
                <a:cs typeface="Calibri"/>
              </a:rPr>
              <a:t>e</a:t>
            </a:r>
            <a:r>
              <a:rPr sz="1400" b="1" spc="125" dirty="0">
                <a:cs typeface="Calibri"/>
              </a:rPr>
              <a:t>s</a:t>
            </a:r>
            <a:r>
              <a:rPr sz="1400" b="1" spc="65" dirty="0">
                <a:cs typeface="Calibri"/>
              </a:rPr>
              <a:t> </a:t>
            </a:r>
            <a:r>
              <a:rPr sz="1400" b="1" spc="80" dirty="0">
                <a:cs typeface="Calibri"/>
              </a:rPr>
              <a:t>i</a:t>
            </a:r>
            <a:r>
              <a:rPr sz="1400" b="1" spc="165" dirty="0">
                <a:cs typeface="Calibri"/>
              </a:rPr>
              <a:t>n</a:t>
            </a:r>
            <a:r>
              <a:rPr sz="1400" b="1" spc="65" dirty="0">
                <a:cs typeface="Calibri"/>
              </a:rPr>
              <a:t> </a:t>
            </a:r>
            <a:r>
              <a:rPr sz="1400" b="1" spc="190" dirty="0">
                <a:cs typeface="Calibri"/>
              </a:rPr>
              <a:t>Mon</a:t>
            </a:r>
            <a:r>
              <a:rPr sz="1400" b="1" spc="80" dirty="0">
                <a:cs typeface="Calibri"/>
              </a:rPr>
              <a:t>i</a:t>
            </a:r>
            <a:r>
              <a:rPr sz="1400" b="1" spc="105" dirty="0">
                <a:cs typeface="Calibri"/>
              </a:rPr>
              <a:t>t</a:t>
            </a:r>
            <a:r>
              <a:rPr sz="1400" b="1" spc="155" dirty="0">
                <a:cs typeface="Calibri"/>
              </a:rPr>
              <a:t>o</a:t>
            </a:r>
            <a:r>
              <a:rPr sz="1400" b="1" spc="110" dirty="0">
                <a:cs typeface="Calibri"/>
              </a:rPr>
              <a:t>r</a:t>
            </a:r>
            <a:r>
              <a:rPr sz="1400" b="1" spc="80" dirty="0">
                <a:cs typeface="Calibri"/>
              </a:rPr>
              <a:t>i</a:t>
            </a:r>
            <a:r>
              <a:rPr sz="1400" b="1" spc="140" dirty="0">
                <a:cs typeface="Calibri"/>
              </a:rPr>
              <a:t>n</a:t>
            </a:r>
            <a:r>
              <a:rPr sz="1400" b="1" spc="150" dirty="0">
                <a:cs typeface="Calibri"/>
              </a:rPr>
              <a:t>g</a:t>
            </a:r>
            <a:r>
              <a:rPr sz="1400" b="1" spc="80" dirty="0">
                <a:cs typeface="Calibri"/>
              </a:rPr>
              <a:t> </a:t>
            </a:r>
            <a:r>
              <a:rPr sz="1400" b="1" spc="135" dirty="0">
                <a:cs typeface="Calibri"/>
              </a:rPr>
              <a:t>F</a:t>
            </a:r>
            <a:r>
              <a:rPr sz="1400" b="1" spc="114" dirty="0">
                <a:cs typeface="Calibri"/>
              </a:rPr>
              <a:t>r</a:t>
            </a:r>
            <a:r>
              <a:rPr sz="1400" b="1" spc="145" dirty="0">
                <a:cs typeface="Calibri"/>
              </a:rPr>
              <a:t>a</a:t>
            </a:r>
            <a:r>
              <a:rPr sz="1400" b="1" spc="260" dirty="0">
                <a:cs typeface="Calibri"/>
              </a:rPr>
              <a:t>m</a:t>
            </a:r>
            <a:r>
              <a:rPr sz="1400" b="1" spc="140" dirty="0">
                <a:cs typeface="Calibri"/>
              </a:rPr>
              <a:t>e</a:t>
            </a:r>
            <a:r>
              <a:rPr sz="1400" b="1" spc="245" dirty="0">
                <a:cs typeface="Calibri"/>
              </a:rPr>
              <a:t>w</a:t>
            </a:r>
            <a:r>
              <a:rPr sz="1400" b="1" spc="155" dirty="0">
                <a:cs typeface="Calibri"/>
              </a:rPr>
              <a:t>o</a:t>
            </a:r>
            <a:r>
              <a:rPr sz="1400" b="1" spc="114" dirty="0">
                <a:cs typeface="Calibri"/>
              </a:rPr>
              <a:t>r</a:t>
            </a:r>
            <a:r>
              <a:rPr sz="1400" b="1" spc="150" dirty="0">
                <a:cs typeface="Calibri"/>
              </a:rPr>
              <a:t>k</a:t>
            </a:r>
            <a:endParaRPr sz="1400" b="1" dirty="0"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2249612"/>
              </p:ext>
            </p:extLst>
          </p:nvPr>
        </p:nvGraphicFramePr>
        <p:xfrm>
          <a:off x="685800" y="2209800"/>
          <a:ext cx="7337854" cy="32868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91169"/>
                <a:gridCol w="723343"/>
                <a:gridCol w="723342"/>
              </a:tblGrid>
              <a:tr h="275553">
                <a:tc gridSpan="3">
                  <a:txBody>
                    <a:bodyPr/>
                    <a:lstStyle/>
                    <a:p>
                      <a:pPr marL="1284605">
                        <a:lnSpc>
                          <a:spcPct val="100000"/>
                        </a:lnSpc>
                        <a:tabLst>
                          <a:tab pos="6009640" algn="l"/>
                          <a:tab pos="6769100" algn="l"/>
                        </a:tabLst>
                      </a:pPr>
                      <a:r>
                        <a:rPr sz="185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:	Y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s	No</a:t>
                      </a:r>
                      <a:endParaRPr sz="18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5443">
                      <a:solidFill>
                        <a:srgbClr val="000000"/>
                      </a:solidFill>
                      <a:prstDash val="solid"/>
                    </a:lnL>
                    <a:lnR w="35445">
                      <a:solidFill>
                        <a:srgbClr val="000000"/>
                      </a:solidFill>
                      <a:prstDash val="solid"/>
                    </a:lnR>
                    <a:lnT w="28585">
                      <a:solidFill>
                        <a:srgbClr val="000000"/>
                      </a:solidFill>
                      <a:prstDash val="solid"/>
                    </a:lnT>
                    <a:lnB w="3001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97095">
                <a:tc>
                  <a:txBody>
                    <a:bodyPr/>
                    <a:lstStyle/>
                    <a:p>
                      <a:pPr marL="67310" marR="381000">
                        <a:lnSpc>
                          <a:spcPct val="103600"/>
                        </a:lnSpc>
                      </a:pPr>
                      <a:r>
                        <a:rPr sz="185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ig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spc="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oc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50" b="1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n 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tt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50" b="1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PD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850" b="1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g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?</a:t>
                      </a:r>
                      <a:endParaRPr sz="18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5443">
                      <a:solidFill>
                        <a:srgbClr val="000000"/>
                      </a:solidFill>
                      <a:prstDash val="solid"/>
                    </a:lnL>
                    <a:lnR w="35443">
                      <a:solidFill>
                        <a:srgbClr val="000000"/>
                      </a:solidFill>
                      <a:prstDash val="solid"/>
                    </a:lnR>
                    <a:lnT w="30010">
                      <a:solidFill>
                        <a:srgbClr val="000000"/>
                      </a:solidFill>
                      <a:prstDash val="solid"/>
                    </a:lnT>
                    <a:lnB w="3001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850" b="1" spc="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5%</a:t>
                      </a:r>
                      <a:endParaRPr sz="1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5443">
                      <a:solidFill>
                        <a:srgbClr val="000000"/>
                      </a:solidFill>
                      <a:prstDash val="solid"/>
                    </a:lnL>
                    <a:lnR w="35443">
                      <a:solidFill>
                        <a:srgbClr val="000000"/>
                      </a:solidFill>
                      <a:prstDash val="solid"/>
                    </a:lnR>
                    <a:lnT w="30010">
                      <a:solidFill>
                        <a:srgbClr val="000000"/>
                      </a:solidFill>
                      <a:prstDash val="solid"/>
                    </a:lnT>
                    <a:lnB w="3001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850" b="1" spc="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5%</a:t>
                      </a:r>
                      <a:endParaRPr sz="1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5443">
                      <a:solidFill>
                        <a:srgbClr val="000000"/>
                      </a:solidFill>
                      <a:prstDash val="solid"/>
                    </a:lnL>
                    <a:lnR w="35445">
                      <a:solidFill>
                        <a:srgbClr val="000000"/>
                      </a:solidFill>
                      <a:prstDash val="solid"/>
                    </a:lnR>
                    <a:lnT w="30010">
                      <a:solidFill>
                        <a:srgbClr val="000000"/>
                      </a:solidFill>
                      <a:prstDash val="solid"/>
                    </a:lnT>
                    <a:lnB w="3001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04646">
                <a:tc>
                  <a:txBody>
                    <a:bodyPr/>
                    <a:lstStyle/>
                    <a:p>
                      <a:pPr marL="67310" marR="218440">
                        <a:lnSpc>
                          <a:spcPct val="103699"/>
                        </a:lnSpc>
                      </a:pPr>
                      <a:r>
                        <a:rPr sz="185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50" b="1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lv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POs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850" b="1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ev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n of</a:t>
                      </a:r>
                      <a:r>
                        <a:rPr sz="1850" b="1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aw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?</a:t>
                      </a:r>
                      <a:endParaRPr sz="18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5443">
                      <a:solidFill>
                        <a:srgbClr val="000000"/>
                      </a:solidFill>
                      <a:prstDash val="solid"/>
                    </a:lnL>
                    <a:lnR w="35443">
                      <a:solidFill>
                        <a:srgbClr val="000000"/>
                      </a:solidFill>
                      <a:prstDash val="solid"/>
                    </a:lnR>
                    <a:lnT w="30010">
                      <a:solidFill>
                        <a:srgbClr val="000000"/>
                      </a:solidFill>
                      <a:prstDash val="solid"/>
                    </a:lnT>
                    <a:lnB w="2857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</a:pPr>
                      <a:r>
                        <a:rPr sz="1850" b="1" spc="5" dirty="0">
                          <a:latin typeface="Calibri"/>
                          <a:cs typeface="Calibri"/>
                        </a:rPr>
                        <a:t>7%</a:t>
                      </a:r>
                      <a:endParaRPr sz="1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5443">
                      <a:solidFill>
                        <a:srgbClr val="000000"/>
                      </a:solidFill>
                      <a:prstDash val="solid"/>
                    </a:lnL>
                    <a:lnR w="35443">
                      <a:solidFill>
                        <a:srgbClr val="000000"/>
                      </a:solidFill>
                      <a:prstDash val="solid"/>
                    </a:lnR>
                    <a:lnT w="30010">
                      <a:solidFill>
                        <a:srgbClr val="000000"/>
                      </a:solidFill>
                      <a:prstDash val="solid"/>
                    </a:lnT>
                    <a:lnB w="2857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850" b="1" spc="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3%</a:t>
                      </a:r>
                      <a:endParaRPr sz="1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5443">
                      <a:solidFill>
                        <a:srgbClr val="000000"/>
                      </a:solidFill>
                      <a:prstDash val="solid"/>
                    </a:lnL>
                    <a:lnR w="35445">
                      <a:solidFill>
                        <a:srgbClr val="000000"/>
                      </a:solidFill>
                      <a:prstDash val="solid"/>
                    </a:lnR>
                    <a:lnT w="30010">
                      <a:solidFill>
                        <a:srgbClr val="000000"/>
                      </a:solidFill>
                      <a:prstDash val="solid"/>
                    </a:lnT>
                    <a:lnB w="2857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03212">
                <a:tc>
                  <a:txBody>
                    <a:bodyPr/>
                    <a:lstStyle/>
                    <a:p>
                      <a:pPr marL="67310" marR="421005" algn="just">
                        <a:lnSpc>
                          <a:spcPct val="103499"/>
                        </a:lnSpc>
                      </a:pPr>
                      <a:r>
                        <a:rPr sz="185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aw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850" b="1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li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spc="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50" b="1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om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te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awar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ss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spc="-2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50" b="1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ms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50" b="1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50" b="1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5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50" b="1" spc="-1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5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50" b="1" dirty="0">
                          <a:latin typeface="Calibri"/>
                          <a:cs typeface="Calibri"/>
                        </a:rPr>
                        <a:t>?</a:t>
                      </a:r>
                      <a:endParaRPr sz="18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5443">
                      <a:solidFill>
                        <a:srgbClr val="000000"/>
                      </a:solidFill>
                      <a:prstDash val="solid"/>
                    </a:lnL>
                    <a:lnR w="35443">
                      <a:solidFill>
                        <a:srgbClr val="000000"/>
                      </a:solidFill>
                      <a:prstDash val="solid"/>
                    </a:lnR>
                    <a:lnT w="28579">
                      <a:solidFill>
                        <a:srgbClr val="000000"/>
                      </a:solidFill>
                      <a:prstDash val="solid"/>
                    </a:lnT>
                    <a:lnB w="271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850" b="1" spc="5" dirty="0" smtClean="0">
                          <a:latin typeface="Calibri"/>
                          <a:cs typeface="Calibri"/>
                        </a:rPr>
                        <a:t>3</a:t>
                      </a:r>
                      <a:r>
                        <a:rPr lang="en-US" sz="1850" b="1" spc="-10" dirty="0" smtClean="0">
                          <a:latin typeface="Calibri"/>
                          <a:cs typeface="Calibri"/>
                        </a:rPr>
                        <a:t>9</a:t>
                      </a:r>
                      <a:r>
                        <a:rPr sz="1850" b="1" spc="-10" dirty="0" smtClean="0">
                          <a:latin typeface="Calibri"/>
                          <a:cs typeface="Calibri"/>
                        </a:rPr>
                        <a:t>%</a:t>
                      </a:r>
                      <a:endParaRPr sz="18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5443">
                      <a:solidFill>
                        <a:srgbClr val="000000"/>
                      </a:solidFill>
                      <a:prstDash val="solid"/>
                    </a:lnL>
                    <a:lnR w="35443">
                      <a:solidFill>
                        <a:srgbClr val="000000"/>
                      </a:solidFill>
                      <a:prstDash val="solid"/>
                    </a:lnR>
                    <a:lnT w="28579">
                      <a:solidFill>
                        <a:srgbClr val="000000"/>
                      </a:solidFill>
                      <a:prstDash val="solid"/>
                    </a:lnT>
                    <a:lnB w="271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850" b="1" spc="5" dirty="0" smtClean="0">
                          <a:latin typeface="Calibri"/>
                          <a:cs typeface="Calibri"/>
                        </a:rPr>
                        <a:t>6</a:t>
                      </a:r>
                      <a:r>
                        <a:rPr lang="en-US" sz="1850" b="1" spc="-10" dirty="0" smtClean="0">
                          <a:latin typeface="Calibri"/>
                          <a:cs typeface="Calibri"/>
                        </a:rPr>
                        <a:t>1</a:t>
                      </a:r>
                      <a:r>
                        <a:rPr sz="1850" b="1" spc="-10" dirty="0" smtClean="0">
                          <a:latin typeface="Calibri"/>
                          <a:cs typeface="Calibri"/>
                        </a:rPr>
                        <a:t>%</a:t>
                      </a:r>
                      <a:endParaRPr sz="18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5443">
                      <a:solidFill>
                        <a:srgbClr val="000000"/>
                      </a:solidFill>
                      <a:prstDash val="solid"/>
                    </a:lnL>
                    <a:lnR w="35445">
                      <a:solidFill>
                        <a:srgbClr val="000000"/>
                      </a:solidFill>
                      <a:prstDash val="solid"/>
                    </a:lnR>
                    <a:lnT w="28579">
                      <a:solidFill>
                        <a:srgbClr val="000000"/>
                      </a:solidFill>
                      <a:prstDash val="solid"/>
                    </a:lnT>
                    <a:lnB w="2714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1218</Words>
  <Application>Microsoft Office PowerPoint</Application>
  <PresentationFormat>On-screen Show (4:3)</PresentationFormat>
  <Paragraphs>207</Paragraphs>
  <Slides>15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Document</vt:lpstr>
      <vt:lpstr>Slide 1</vt:lpstr>
      <vt:lpstr>Slide 2</vt:lpstr>
      <vt:lpstr>Harmonizing CRPD Obligations and the 2030 SDG Action Agenda</vt:lpstr>
      <vt:lpstr>Harmonizing CRPD Obligations and the 2030 SDG Action Agenda</vt:lpstr>
      <vt:lpstr>Harmonizing CRPD Obligations and the 2030 SDG Action Agenda</vt:lpstr>
      <vt:lpstr>Slide 6</vt:lpstr>
      <vt:lpstr>Slide 7</vt:lpstr>
      <vt:lpstr>Slide 8</vt:lpstr>
      <vt:lpstr>Harmonizing CRPD Obligations and the 2030 SDG Action Agenda</vt:lpstr>
      <vt:lpstr>Slide 10</vt:lpstr>
      <vt:lpstr>Harmonizing CRPD Obligations and the 2030 SDG Action Agenda</vt:lpstr>
      <vt:lpstr>Slide 12</vt:lpstr>
      <vt:lpstr>Number of Global South and Global North Countries and Their  Readiness and Preparedness to Report Implementation of   Disability-Related SDGS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Marting579</dc:creator>
  <cp:lastModifiedBy>Marting579</cp:lastModifiedBy>
  <cp:revision>26</cp:revision>
  <dcterms:created xsi:type="dcterms:W3CDTF">2016-11-15T14:01:22Z</dcterms:created>
  <dcterms:modified xsi:type="dcterms:W3CDTF">2016-11-26T19:47:27Z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2016-06-15T00:00:00Z</vt:filetime>
  </property>
  <property fmtid="{D5CDD505-2E9C-101B-9397-08002B2CF9AE}" pid="3" name="LastSaved">
    <vt:filetime>2016-11-15T00:00:00Z</vt:filetime>
  </property>
</Properties>
</file>