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2905B8-94E2-47F4-826D-2E3C5E5CA53B}" type="datetimeFigureOut">
              <a:rPr lang="en-US" smtClean="0"/>
              <a:t>29/04/2016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4C477-53E3-4C45-AF87-012A8E16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12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4C477-53E3-4C45-AF87-012A8E16B5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698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2964-44C7-47DA-ADEA-FD00E133E28F}" type="datetime1">
              <a:rPr lang="en-US" smtClean="0"/>
              <a:t>29/04/2016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2nd MEDD Meeting, 3-4 May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3515-AC7E-49C8-92A1-6B17F1146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85B00-FBA4-4395-B84D-E4851B193C3B}" type="datetime1">
              <a:rPr lang="en-US" smtClean="0"/>
              <a:t>29/04/2016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2nd MEDD Meeting, 3-4 May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3515-AC7E-49C8-92A1-6B17F1146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AB1E-86E0-46CB-B345-CF0E2FB1DB5A}" type="datetime1">
              <a:rPr lang="en-US" smtClean="0"/>
              <a:t>29/04/2016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2nd MEDD Meeting, 3-4 May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3515-AC7E-49C8-92A1-6B17F1146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16ED-5B32-4755-8773-169A8869B86D}" type="datetime1">
              <a:rPr lang="en-US" smtClean="0"/>
              <a:t>29/04/2016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2nd MEDD Meeting, 3-4 May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3515-AC7E-49C8-92A1-6B17F1146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2EDE-1CED-408B-989E-DE6E9F1BA92D}" type="datetime1">
              <a:rPr lang="en-US" smtClean="0"/>
              <a:t>29/04/2016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2nd MEDD Meeting, 3-4 May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3515-AC7E-49C8-92A1-6B17F1146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B37E-C8A3-4C8E-83E9-1417CA791D08}" type="datetime1">
              <a:rPr lang="en-US" smtClean="0"/>
              <a:t>29/04/2016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2nd MEDD Meeting, 3-4 May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3515-AC7E-49C8-92A1-6B17F11464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2F2A-62BC-4F5E-88D2-EBD29B76CA84}" type="datetime1">
              <a:rPr lang="en-US" smtClean="0"/>
              <a:t>29/04/2016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2nd MEDD Meeting, 3-4 May 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3515-AC7E-49C8-92A1-6B17F1146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B409-A8DB-43BF-BD04-834AA43B0215}" type="datetime1">
              <a:rPr lang="en-US" smtClean="0"/>
              <a:t>29/04/2016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2nd MEDD Meeting, 3-4 May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3515-AC7E-49C8-92A1-6B17F1146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F48D-3664-40B4-AAD7-279662A0604A}" type="datetime1">
              <a:rPr lang="en-US" smtClean="0"/>
              <a:t>29/04/2016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2nd MEDD Meeting, 3-4 May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3515-AC7E-49C8-92A1-6B17F1146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BF5CD-335A-4018-90F2-A8C9E5F5E176}" type="datetime1">
              <a:rPr lang="en-US" smtClean="0"/>
              <a:t>29/04/2016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2nd MEDD Meeting, 3-4 May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3D3515-AC7E-49C8-92A1-6B17F1146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D5AE-29D6-46EA-A54F-DDF75E63A009}" type="datetime1">
              <a:rPr lang="en-US" smtClean="0"/>
              <a:t>29/04/2016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2nd MEDD Meeting, 3-4 May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3515-AC7E-49C8-92A1-6B17F11464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32EBB02-91E1-4093-A22F-0313BE8C2339}" type="datetime1">
              <a:rPr lang="en-US" smtClean="0"/>
              <a:t>29/04/2016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2nd MEDD Meeting, 3-4 May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3A3D3515-AC7E-49C8-92A1-6B17F11464A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6934200" cy="838200"/>
          </a:xfrm>
        </p:spPr>
        <p:txBody>
          <a:bodyPr/>
          <a:lstStyle/>
          <a:p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</a:rPr>
              <a:t>The way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</a:rPr>
              <a:t>foward</a:t>
            </a:r>
            <a:endParaRPr lang="en-US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4495800"/>
            <a:ext cx="8873331" cy="1143000"/>
          </a:xfrm>
        </p:spPr>
        <p:txBody>
          <a:bodyPr>
            <a:normAutofit lnSpcReduction="10000"/>
          </a:bodyPr>
          <a:lstStyle/>
          <a:p>
            <a:pPr algn="r"/>
            <a:r>
              <a:rPr lang="en-US" b="1" cap="none" dirty="0" smtClean="0"/>
              <a:t>Maria </a:t>
            </a:r>
            <a:r>
              <a:rPr lang="en-US" b="1" cap="none" dirty="0" err="1" smtClean="0"/>
              <a:t>Martinho</a:t>
            </a:r>
            <a:endParaRPr lang="en-US" b="1" cap="none" dirty="0" smtClean="0"/>
          </a:p>
          <a:p>
            <a:pPr algn="r"/>
            <a:r>
              <a:rPr lang="en-US" b="1" dirty="0" smtClean="0"/>
              <a:t>Secretariat of the convention </a:t>
            </a:r>
          </a:p>
          <a:p>
            <a:pPr algn="r"/>
            <a:r>
              <a:rPr lang="en-US" b="1" dirty="0" smtClean="0"/>
              <a:t>on the rights of persons with disabilities/</a:t>
            </a:r>
            <a:r>
              <a:rPr lang="en-US" b="1" dirty="0" err="1" smtClean="0"/>
              <a:t>dspd</a:t>
            </a:r>
            <a:r>
              <a:rPr lang="en-US" b="1" dirty="0" smtClean="0"/>
              <a:t>/</a:t>
            </a:r>
            <a:r>
              <a:rPr lang="en-US" b="1" dirty="0" err="1" smtClean="0"/>
              <a:t>undesa</a:t>
            </a:r>
            <a:endParaRPr lang="en-US" b="1" dirty="0" smtClean="0"/>
          </a:p>
          <a:p>
            <a:pPr algn="r"/>
            <a:r>
              <a:rPr lang="en-US" sz="1300" b="1" cap="none" dirty="0" smtClean="0"/>
              <a:t>martinho@un.org</a:t>
            </a:r>
            <a:endParaRPr lang="en-US" sz="1300" b="1" cap="non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2nd MEDD Meeting, 3-4 May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1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000" dirty="0" smtClean="0">
                <a:solidFill>
                  <a:srgbClr val="FF6600"/>
                </a:solidFill>
              </a:rPr>
              <a:t>The way forward</a:t>
            </a:r>
            <a:endParaRPr lang="en-US" sz="2000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080972"/>
          </a:xfrm>
        </p:spPr>
        <p:txBody>
          <a:bodyPr>
            <a:normAutofit/>
          </a:bodyPr>
          <a:lstStyle/>
          <a:p>
            <a:pPr marL="0" indent="0">
              <a:buClr>
                <a:srgbClr val="FF6600"/>
              </a:buClr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Timeline</a:t>
            </a: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573786" lvl="3" indent="-285750">
              <a:buClr>
                <a:srgbClr val="FF6600"/>
              </a:buClr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Till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June 2016: Bilateral/trilateral/group meetings with various partners</a:t>
            </a:r>
          </a:p>
          <a:p>
            <a:pPr marL="573786" lvl="3" indent="-285750">
              <a:buClr>
                <a:srgbClr val="FF6600"/>
              </a:buClr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Summer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2016: Tentative list of issue areas for the report</a:t>
            </a:r>
          </a:p>
          <a:p>
            <a:pPr marL="573786" lvl="3" indent="-285750">
              <a:buClr>
                <a:srgbClr val="FF6600"/>
              </a:buClr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Summer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2016: commitments from partners for the production of the report</a:t>
            </a:r>
          </a:p>
          <a:p>
            <a:pPr marL="573786" lvl="3" indent="-285750">
              <a:buClr>
                <a:srgbClr val="FF6600"/>
              </a:buClr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3rd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MEDD meeting: fall 2016</a:t>
            </a:r>
          </a:p>
          <a:p>
            <a:pPr marL="573786" lvl="3" indent="-285750">
              <a:buClr>
                <a:srgbClr val="FF6600"/>
              </a:buClr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End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2016: outline of report </a:t>
            </a:r>
          </a:p>
          <a:p>
            <a:pPr marL="573786" lvl="3" indent="-285750">
              <a:buClr>
                <a:srgbClr val="FF6600"/>
              </a:buClr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1st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half of 2017: inputs received from partners</a:t>
            </a:r>
          </a:p>
          <a:p>
            <a:pPr marL="573786" lvl="3" indent="-285750">
              <a:buClr>
                <a:srgbClr val="FF6600"/>
              </a:buClr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2nd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half of 2017: drafting of report</a:t>
            </a:r>
          </a:p>
          <a:p>
            <a:pPr marL="573786" lvl="3" indent="-285750">
              <a:buClr>
                <a:srgbClr val="FF6600"/>
              </a:buClr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2018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: release of report to the UN GA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2nd MEDD Meeting, 3-4 May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5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1836</TotalTime>
  <Words>106</Words>
  <Application>Microsoft Office PowerPoint</Application>
  <PresentationFormat>On-screen Show (4:3)</PresentationFormat>
  <Paragraphs>18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Angles</vt:lpstr>
      <vt:lpstr>The way foward</vt:lpstr>
      <vt:lpstr>The way forward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</dc:creator>
  <cp:lastModifiedBy>Maria Martinho</cp:lastModifiedBy>
  <cp:revision>93</cp:revision>
  <dcterms:created xsi:type="dcterms:W3CDTF">2015-05-31T18:46:35Z</dcterms:created>
  <dcterms:modified xsi:type="dcterms:W3CDTF">2016-04-29T20:09:29Z</dcterms:modified>
</cp:coreProperties>
</file>