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2905B8-94E2-47F4-826D-2E3C5E5CA53B}" type="datetimeFigureOut">
              <a:rPr lang="en-US" smtClean="0"/>
              <a:t>28/04/2016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E4C477-53E3-4C45-AF87-012A8E16B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712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4C477-53E3-4C45-AF87-012A8E16B53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698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2964-44C7-47DA-ADEA-FD00E133E28F}" type="datetime1">
              <a:rPr lang="en-US" smtClean="0"/>
              <a:t>28/04/2016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2nd MEDD Meeting, 3-4 May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85B00-FBA4-4395-B84D-E4851B193C3B}" type="datetime1">
              <a:rPr lang="en-US" smtClean="0"/>
              <a:t>28/04/2016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2nd MEDD Meeting, 3-4 May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1AB1E-86E0-46CB-B345-CF0E2FB1DB5A}" type="datetime1">
              <a:rPr lang="en-US" smtClean="0"/>
              <a:t>28/04/2016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2nd MEDD Meeting, 3-4 May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E16ED-5B32-4755-8773-169A8869B86D}" type="datetime1">
              <a:rPr lang="en-US" smtClean="0"/>
              <a:t>28/04/2016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2nd MEDD Meeting, 3-4 May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2EDE-1CED-408B-989E-DE6E9F1BA92D}" type="datetime1">
              <a:rPr lang="en-US" smtClean="0"/>
              <a:t>28/04/2016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2nd MEDD Meeting, 3-4 May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BB37E-C8A3-4C8E-83E9-1417CA791D08}" type="datetime1">
              <a:rPr lang="en-US" smtClean="0"/>
              <a:t>28/04/2016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2nd MEDD Meeting, 3-4 May 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2F2A-62BC-4F5E-88D2-EBD29B76CA84}" type="datetime1">
              <a:rPr lang="en-US" smtClean="0"/>
              <a:t>28/04/2016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2nd MEDD Meeting, 3-4 May 2016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1B409-A8DB-43BF-BD04-834AA43B0215}" type="datetime1">
              <a:rPr lang="en-US" smtClean="0"/>
              <a:t>28/04/2016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2nd MEDD Meeting, 3-4 May 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BF48D-3664-40B4-AAD7-279662A0604A}" type="datetime1">
              <a:rPr lang="en-US" smtClean="0"/>
              <a:t>28/04/2016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2nd MEDD Meeting, 3-4 May 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F5CD-335A-4018-90F2-A8C9E5F5E176}" type="datetime1">
              <a:rPr lang="en-US" smtClean="0"/>
              <a:t>28/04/2016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2nd MEDD Meeting, 3-4 May 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4D5AE-29D6-46EA-A54F-DDF75E63A009}" type="datetime1">
              <a:rPr lang="en-US" smtClean="0"/>
              <a:t>28/04/2016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2nd MEDD Meeting, 3-4 May 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32EBB02-91E1-4093-A22F-0313BE8C2339}" type="datetime1">
              <a:rPr lang="en-US" smtClean="0"/>
              <a:t>28/04/2016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2nd MEDD Meeting, 3-4 May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28600"/>
            <a:ext cx="6934200" cy="838200"/>
          </a:xfrm>
        </p:spPr>
        <p:txBody>
          <a:bodyPr/>
          <a:lstStyle/>
          <a:p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  <a:t>Innovative ways of gathering evidence for disability-inclusive policy making</a:t>
            </a:r>
            <a:endParaRPr lang="en-US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4495800"/>
            <a:ext cx="8873331" cy="1143000"/>
          </a:xfrm>
        </p:spPr>
        <p:txBody>
          <a:bodyPr>
            <a:normAutofit lnSpcReduction="10000"/>
          </a:bodyPr>
          <a:lstStyle/>
          <a:p>
            <a:pPr algn="r"/>
            <a:r>
              <a:rPr lang="en-US" b="1" cap="none" dirty="0" smtClean="0"/>
              <a:t>Maria </a:t>
            </a:r>
            <a:r>
              <a:rPr lang="en-US" b="1" cap="none" dirty="0" err="1" smtClean="0"/>
              <a:t>Martinho</a:t>
            </a:r>
            <a:endParaRPr lang="en-US" b="1" cap="none" dirty="0" smtClean="0"/>
          </a:p>
          <a:p>
            <a:pPr algn="r"/>
            <a:r>
              <a:rPr lang="en-US" b="1" dirty="0" smtClean="0"/>
              <a:t>Secretariat </a:t>
            </a:r>
            <a:r>
              <a:rPr lang="en-US" b="1" dirty="0" smtClean="0"/>
              <a:t>of the convention </a:t>
            </a:r>
          </a:p>
          <a:p>
            <a:pPr algn="r"/>
            <a:r>
              <a:rPr lang="en-US" b="1" dirty="0" smtClean="0"/>
              <a:t>on the rights of persons with </a:t>
            </a:r>
            <a:r>
              <a:rPr lang="en-US" b="1" dirty="0" smtClean="0"/>
              <a:t>disabilities/</a:t>
            </a:r>
            <a:r>
              <a:rPr lang="en-US" b="1" dirty="0" err="1" smtClean="0"/>
              <a:t>dspd</a:t>
            </a:r>
            <a:r>
              <a:rPr lang="en-US" b="1" dirty="0" smtClean="0"/>
              <a:t>/</a:t>
            </a:r>
            <a:r>
              <a:rPr lang="en-US" b="1" dirty="0" err="1" smtClean="0"/>
              <a:t>undesa</a:t>
            </a:r>
            <a:endParaRPr lang="en-US" b="1" dirty="0" smtClean="0"/>
          </a:p>
          <a:p>
            <a:pPr algn="r"/>
            <a:r>
              <a:rPr lang="en-US" sz="1300" b="1" cap="none" dirty="0" smtClean="0"/>
              <a:t>martinho@un.org</a:t>
            </a:r>
            <a:endParaRPr lang="en-US" sz="1300" b="1" cap="non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2nd MEDD Meeting, 3-4 May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31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000" dirty="0" smtClean="0">
                <a:solidFill>
                  <a:srgbClr val="FF6600"/>
                </a:solidFill>
              </a:rPr>
              <a:t>background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080972"/>
          </a:xfrm>
        </p:spPr>
        <p:txBody>
          <a:bodyPr>
            <a:normAutofit/>
          </a:bodyPr>
          <a:lstStyle/>
          <a:p>
            <a:pPr marL="0" indent="0">
              <a:buClr>
                <a:srgbClr val="FF6600"/>
              </a:buClr>
            </a:pP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United Nations Expert Group Meeting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on Disability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Data and Statistics, Monitoring and Evaluation: The Way Forward- a Disability-Inclusive Agenda Towards 2015 and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Beyond (Paris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8-10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July 2014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)</a:t>
            </a:r>
          </a:p>
          <a:p>
            <a:pPr marL="573786" lvl="3" indent="-285750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Developments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stemming from the ICT sector that could have a great impact on disability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evidence for policy making</a:t>
            </a:r>
          </a:p>
          <a:p>
            <a:pPr marL="573786" lvl="3" indent="-285750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Ethical issues may arise</a:t>
            </a:r>
          </a:p>
          <a:p>
            <a:pPr marL="573786" lvl="3" indent="-285750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Recommended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the creation of a separate consultative forum to consider future steps about the advantage and concerns of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alternative sources of evidence in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relation to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policy making regarding people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with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disabilities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2nd MEDD Meeting, 3-4 May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35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1829</TotalTime>
  <Words>124</Words>
  <Application>Microsoft Office PowerPoint</Application>
  <PresentationFormat>On-screen Show (4:3)</PresentationFormat>
  <Paragraphs>13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Angles</vt:lpstr>
      <vt:lpstr>Innovative ways of gathering evidence for disability-inclusive policy making</vt:lpstr>
      <vt:lpstr>background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</dc:creator>
  <cp:lastModifiedBy>Maria Martinho</cp:lastModifiedBy>
  <cp:revision>91</cp:revision>
  <dcterms:created xsi:type="dcterms:W3CDTF">2015-05-31T18:46:35Z</dcterms:created>
  <dcterms:modified xsi:type="dcterms:W3CDTF">2016-04-29T18:56:37Z</dcterms:modified>
</cp:coreProperties>
</file>