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8.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9.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0.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4058" r:id="rId2"/>
    <p:sldMasterId id="2147484086" r:id="rId3"/>
    <p:sldMasterId id="2147484101" r:id="rId4"/>
    <p:sldMasterId id="2147484116" r:id="rId5"/>
    <p:sldMasterId id="2147484131" r:id="rId6"/>
    <p:sldMasterId id="2147484145" r:id="rId7"/>
    <p:sldMasterId id="2147484173" r:id="rId8"/>
    <p:sldMasterId id="2147484188" r:id="rId9"/>
    <p:sldMasterId id="2147484203" r:id="rId10"/>
    <p:sldMasterId id="2147484216" r:id="rId11"/>
  </p:sldMasterIdLst>
  <p:notesMasterIdLst>
    <p:notesMasterId r:id="rId36"/>
  </p:notesMasterIdLst>
  <p:handoutMasterIdLst>
    <p:handoutMasterId r:id="rId37"/>
  </p:handoutMasterIdLst>
  <p:sldIdLst>
    <p:sldId id="554" r:id="rId12"/>
    <p:sldId id="685" r:id="rId13"/>
    <p:sldId id="686" r:id="rId14"/>
    <p:sldId id="687" r:id="rId15"/>
    <p:sldId id="735" r:id="rId16"/>
    <p:sldId id="736" r:id="rId17"/>
    <p:sldId id="689" r:id="rId18"/>
    <p:sldId id="733" r:id="rId19"/>
    <p:sldId id="730" r:id="rId20"/>
    <p:sldId id="726" r:id="rId21"/>
    <p:sldId id="722" r:id="rId22"/>
    <p:sldId id="727" r:id="rId23"/>
    <p:sldId id="737" r:id="rId24"/>
    <p:sldId id="734" r:id="rId25"/>
    <p:sldId id="713" r:id="rId26"/>
    <p:sldId id="731" r:id="rId27"/>
    <p:sldId id="732" r:id="rId28"/>
    <p:sldId id="716" r:id="rId29"/>
    <p:sldId id="728" r:id="rId30"/>
    <p:sldId id="718" r:id="rId31"/>
    <p:sldId id="717" r:id="rId32"/>
    <p:sldId id="719" r:id="rId33"/>
    <p:sldId id="700" r:id="rId34"/>
    <p:sldId id="540" r:id="rId35"/>
  </p:sldIdLst>
  <p:sldSz cx="9144000" cy="6858000" type="screen4x3"/>
  <p:notesSz cx="6858000" cy="9144000"/>
  <p:defaultTextStyle>
    <a:defPPr>
      <a:defRPr lang="en-GB"/>
    </a:defPPr>
    <a:lvl1pPr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5pPr>
    <a:lvl6pPr marL="2286000" algn="l" defTabSz="914400" rtl="0" eaLnBrk="1" latinLnBrk="0" hangingPunct="1">
      <a:defRPr sz="1200" kern="1200">
        <a:solidFill>
          <a:schemeClr val="tx1"/>
        </a:solidFill>
        <a:latin typeface="Lucida Sans" pitchFamily="34" charset="0"/>
        <a:ea typeface="MS PGothic" pitchFamily="34" charset="-128"/>
        <a:cs typeface="+mn-cs"/>
      </a:defRPr>
    </a:lvl6pPr>
    <a:lvl7pPr marL="2743200" algn="l" defTabSz="914400" rtl="0" eaLnBrk="1" latinLnBrk="0" hangingPunct="1">
      <a:defRPr sz="1200" kern="1200">
        <a:solidFill>
          <a:schemeClr val="tx1"/>
        </a:solidFill>
        <a:latin typeface="Lucida Sans" pitchFamily="34" charset="0"/>
        <a:ea typeface="MS PGothic" pitchFamily="34" charset="-128"/>
        <a:cs typeface="+mn-cs"/>
      </a:defRPr>
    </a:lvl7pPr>
    <a:lvl8pPr marL="3200400" algn="l" defTabSz="914400" rtl="0" eaLnBrk="1" latinLnBrk="0" hangingPunct="1">
      <a:defRPr sz="1200" kern="1200">
        <a:solidFill>
          <a:schemeClr val="tx1"/>
        </a:solidFill>
        <a:latin typeface="Lucida Sans" pitchFamily="34" charset="0"/>
        <a:ea typeface="MS PGothic" pitchFamily="34" charset="-128"/>
        <a:cs typeface="+mn-cs"/>
      </a:defRPr>
    </a:lvl8pPr>
    <a:lvl9pPr marL="3657600" algn="l" defTabSz="914400" rtl="0" eaLnBrk="1" latinLnBrk="0" hangingPunct="1">
      <a:defRPr sz="1200" kern="1200">
        <a:solidFill>
          <a:schemeClr val="tx1"/>
        </a:solidFill>
        <a:latin typeface="Lucida Sans" pitchFamily="34"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33"/>
    <a:srgbClr val="FF9900"/>
    <a:srgbClr val="F00F2C"/>
    <a:srgbClr val="229E22"/>
    <a:srgbClr val="8BCDFF"/>
    <a:srgbClr val="1987CD"/>
    <a:srgbClr val="000000"/>
    <a:srgbClr val="FE3E14"/>
    <a:srgbClr val="556974"/>
    <a:srgbClr val="A6D8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227" autoAdjust="0"/>
    <p:restoredTop sz="99760" autoAdjust="0"/>
  </p:normalViewPr>
  <p:slideViewPr>
    <p:cSldViewPr>
      <p:cViewPr>
        <p:scale>
          <a:sx n="60" d="100"/>
          <a:sy n="60" d="100"/>
        </p:scale>
        <p:origin x="-1080" y="-156"/>
      </p:cViewPr>
      <p:guideLst>
        <p:guide orient="horz" pos="2160"/>
        <p:guide pos="2880"/>
      </p:guideLst>
    </p:cSldViewPr>
  </p:slideViewPr>
  <p:notesTextViewPr>
    <p:cViewPr>
      <p:scale>
        <a:sx n="75" d="100"/>
        <a:sy n="75" d="100"/>
      </p:scale>
      <p:origin x="0" y="0"/>
    </p:cViewPr>
  </p:notesTextViewPr>
  <p:sorterViewPr>
    <p:cViewPr>
      <p:scale>
        <a:sx n="37" d="100"/>
        <a:sy n="37" d="100"/>
      </p:scale>
      <p:origin x="0" y="0"/>
    </p:cViewPr>
  </p:sorterViewPr>
  <p:notesViewPr>
    <p:cSldViewPr>
      <p:cViewPr varScale="1">
        <p:scale>
          <a:sx n="57" d="100"/>
          <a:sy n="57" d="100"/>
        </p:scale>
        <p:origin x="-17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s>
</file>

<file path=ppt/charts/_rels/chart1.xml.rels><?xml version="1.0" encoding="UTF-8" standalone="yes"?>
<Relationships xmlns="http://schemas.openxmlformats.org/package/2006/relationships"><Relationship Id="rId1" Type="http://schemas.openxmlformats.org/officeDocument/2006/relationships/oleObject" Target="file:///\\helios.med.uni-muenchen.de\fileservice\IHRS\OUData\IHRS-Research\Disability%20Survey\21%20MDS%20Indicators\SDG\NY_May_Toilet_2016_V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elios.med.uni-muenchen.de\fileservice\IHRS\OUData\IHRS-Research\Disability%20Survey\21%20MDS%20Indicators\SDG\NY_May_Toilet_2016_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chemeClr val="bg1">
                  <a:lumMod val="50000"/>
                </a:schemeClr>
              </a:solidFill>
            </c:spPr>
          </c:dPt>
          <c:dPt>
            <c:idx val="1"/>
            <c:invertIfNegative val="0"/>
            <c:bubble3D val="0"/>
            <c:spPr>
              <a:solidFill>
                <a:schemeClr val="accent1">
                  <a:lumMod val="40000"/>
                  <a:lumOff val="60000"/>
                </a:schemeClr>
              </a:solidFill>
            </c:spPr>
          </c:dPt>
          <c:dPt>
            <c:idx val="2"/>
            <c:invertIfNegative val="0"/>
            <c:bubble3D val="0"/>
            <c:spPr>
              <a:solidFill>
                <a:schemeClr val="accent1">
                  <a:lumMod val="60000"/>
                  <a:lumOff val="40000"/>
                </a:schemeClr>
              </a:solidFill>
            </c:spPr>
          </c:dPt>
          <c:dPt>
            <c:idx val="3"/>
            <c:invertIfNegative val="0"/>
            <c:bubble3D val="0"/>
            <c:spPr>
              <a:solidFill>
                <a:schemeClr val="accent1">
                  <a:lumMod val="75000"/>
                </a:schemeClr>
              </a:solidFill>
            </c:spPr>
          </c:dPt>
          <c:dLbls>
            <c:txPr>
              <a:bodyPr/>
              <a:lstStyle/>
              <a:p>
                <a:pPr>
                  <a:defRPr sz="1200" b="1">
                    <a:latin typeface="Rockwell" panose="02060603020205020403" pitchFamily="18" charset="0"/>
                  </a:defRPr>
                </a:pPr>
                <a:endParaRPr lang="en-US"/>
              </a:p>
            </c:txPr>
            <c:showLegendKey val="0"/>
            <c:showVal val="1"/>
            <c:showCatName val="0"/>
            <c:showSerName val="0"/>
            <c:showPercent val="0"/>
            <c:showBubbleSize val="0"/>
            <c:showLeaderLines val="0"/>
          </c:dLbls>
          <c:cat>
            <c:strRef>
              <c:f>'Toilet_All (2)'!$P$6:$P$9</c:f>
              <c:strCache>
                <c:ptCount val="4"/>
                <c:pt idx="0">
                  <c:v>No</c:v>
                </c:pt>
                <c:pt idx="1">
                  <c:v>Mild</c:v>
                </c:pt>
                <c:pt idx="2">
                  <c:v>Moderate</c:v>
                </c:pt>
                <c:pt idx="3">
                  <c:v>Severe</c:v>
                </c:pt>
              </c:strCache>
            </c:strRef>
          </c:cat>
          <c:val>
            <c:numRef>
              <c:f>'Toilet_All (2)'!$Q$6:$Q$9</c:f>
              <c:numCache>
                <c:formatCode>General</c:formatCode>
                <c:ptCount val="4"/>
                <c:pt idx="0">
                  <c:v>1.32</c:v>
                </c:pt>
                <c:pt idx="1">
                  <c:v>1.1000000000000001</c:v>
                </c:pt>
                <c:pt idx="2">
                  <c:v>1.3</c:v>
                </c:pt>
                <c:pt idx="3">
                  <c:v>22.54</c:v>
                </c:pt>
              </c:numCache>
            </c:numRef>
          </c:val>
        </c:ser>
        <c:dLbls>
          <c:showLegendKey val="0"/>
          <c:showVal val="0"/>
          <c:showCatName val="0"/>
          <c:showSerName val="0"/>
          <c:showPercent val="0"/>
          <c:showBubbleSize val="0"/>
        </c:dLbls>
        <c:gapWidth val="21"/>
        <c:axId val="111634304"/>
        <c:axId val="111635840"/>
      </c:barChart>
      <c:catAx>
        <c:axId val="111634304"/>
        <c:scaling>
          <c:orientation val="minMax"/>
        </c:scaling>
        <c:delete val="1"/>
        <c:axPos val="l"/>
        <c:majorTickMark val="out"/>
        <c:minorTickMark val="none"/>
        <c:tickLblPos val="nextTo"/>
        <c:crossAx val="111635840"/>
        <c:crosses val="autoZero"/>
        <c:auto val="1"/>
        <c:lblAlgn val="ctr"/>
        <c:lblOffset val="100"/>
        <c:noMultiLvlLbl val="0"/>
      </c:catAx>
      <c:valAx>
        <c:axId val="111635840"/>
        <c:scaling>
          <c:orientation val="minMax"/>
        </c:scaling>
        <c:delete val="0"/>
        <c:axPos val="b"/>
        <c:numFmt formatCode="General" sourceLinked="1"/>
        <c:majorTickMark val="out"/>
        <c:minorTickMark val="none"/>
        <c:tickLblPos val="nextTo"/>
        <c:crossAx val="11163430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chemeClr val="bg1">
                  <a:lumMod val="50000"/>
                </a:schemeClr>
              </a:solidFill>
            </c:spPr>
          </c:dPt>
          <c:dPt>
            <c:idx val="1"/>
            <c:invertIfNegative val="0"/>
            <c:bubble3D val="0"/>
            <c:spPr>
              <a:solidFill>
                <a:schemeClr val="accent2">
                  <a:lumMod val="20000"/>
                  <a:lumOff val="80000"/>
                </a:schemeClr>
              </a:solidFill>
            </c:spPr>
          </c:dPt>
          <c:dPt>
            <c:idx val="2"/>
            <c:invertIfNegative val="0"/>
            <c:bubble3D val="0"/>
            <c:spPr>
              <a:solidFill>
                <a:schemeClr val="accent2">
                  <a:lumMod val="60000"/>
                  <a:lumOff val="40000"/>
                </a:schemeClr>
              </a:solidFill>
            </c:spPr>
          </c:dPt>
          <c:dPt>
            <c:idx val="3"/>
            <c:invertIfNegative val="0"/>
            <c:bubble3D val="0"/>
            <c:spPr>
              <a:solidFill>
                <a:schemeClr val="accent2">
                  <a:lumMod val="75000"/>
                </a:schemeClr>
              </a:solidFill>
            </c:spPr>
          </c:dPt>
          <c:dLbls>
            <c:txPr>
              <a:bodyPr/>
              <a:lstStyle/>
              <a:p>
                <a:pPr>
                  <a:defRPr sz="1200" b="1">
                    <a:latin typeface="Rockwell" panose="02060603020205020403" pitchFamily="18" charset="0"/>
                  </a:defRPr>
                </a:pPr>
                <a:endParaRPr lang="en-US"/>
              </a:p>
            </c:txPr>
            <c:showLegendKey val="0"/>
            <c:showVal val="1"/>
            <c:showCatName val="0"/>
            <c:showSerName val="0"/>
            <c:showPercent val="0"/>
            <c:showBubbleSize val="0"/>
            <c:showLeaderLines val="0"/>
          </c:dLbls>
          <c:cat>
            <c:strRef>
              <c:f>'Toilet_All (2)'!$R$6:$R$9</c:f>
              <c:strCache>
                <c:ptCount val="4"/>
                <c:pt idx="0">
                  <c:v>No</c:v>
                </c:pt>
                <c:pt idx="1">
                  <c:v>Mild</c:v>
                </c:pt>
                <c:pt idx="2">
                  <c:v>Moderate</c:v>
                </c:pt>
                <c:pt idx="3">
                  <c:v>Severe</c:v>
                </c:pt>
              </c:strCache>
            </c:strRef>
          </c:cat>
          <c:val>
            <c:numRef>
              <c:f>'Toilet_All (2)'!$S$6:$S$9</c:f>
              <c:numCache>
                <c:formatCode>General</c:formatCode>
                <c:ptCount val="4"/>
                <c:pt idx="0">
                  <c:v>0.25</c:v>
                </c:pt>
                <c:pt idx="1">
                  <c:v>0.72</c:v>
                </c:pt>
                <c:pt idx="2">
                  <c:v>3.74</c:v>
                </c:pt>
                <c:pt idx="3">
                  <c:v>19.850000000000001</c:v>
                </c:pt>
              </c:numCache>
            </c:numRef>
          </c:val>
        </c:ser>
        <c:dLbls>
          <c:showLegendKey val="0"/>
          <c:showVal val="0"/>
          <c:showCatName val="0"/>
          <c:showSerName val="0"/>
          <c:showPercent val="0"/>
          <c:showBubbleSize val="0"/>
        </c:dLbls>
        <c:gapWidth val="21"/>
        <c:axId val="112145152"/>
        <c:axId val="112146688"/>
      </c:barChart>
      <c:catAx>
        <c:axId val="112145152"/>
        <c:scaling>
          <c:orientation val="minMax"/>
        </c:scaling>
        <c:delete val="0"/>
        <c:axPos val="l"/>
        <c:majorTickMark val="out"/>
        <c:minorTickMark val="none"/>
        <c:tickLblPos val="nextTo"/>
        <c:txPr>
          <a:bodyPr/>
          <a:lstStyle/>
          <a:p>
            <a:pPr>
              <a:defRPr sz="1400" b="1">
                <a:latin typeface="Rockwell" panose="02060603020205020403" pitchFamily="18" charset="0"/>
              </a:defRPr>
            </a:pPr>
            <a:endParaRPr lang="en-US"/>
          </a:p>
        </c:txPr>
        <c:crossAx val="112146688"/>
        <c:crosses val="autoZero"/>
        <c:auto val="1"/>
        <c:lblAlgn val="ctr"/>
        <c:lblOffset val="100"/>
        <c:noMultiLvlLbl val="0"/>
      </c:catAx>
      <c:valAx>
        <c:axId val="112146688"/>
        <c:scaling>
          <c:orientation val="minMax"/>
        </c:scaling>
        <c:delete val="0"/>
        <c:axPos val="b"/>
        <c:numFmt formatCode="General" sourceLinked="1"/>
        <c:majorTickMark val="out"/>
        <c:minorTickMark val="none"/>
        <c:tickLblPos val="nextTo"/>
        <c:crossAx val="112145152"/>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endParaRPr lang="en-US" altLang="de-DE"/>
          </a:p>
        </p:txBody>
      </p:sp>
      <p:sp>
        <p:nvSpPr>
          <p:cNvPr id="204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a:latin typeface="Calibri" pitchFamily="34" charset="0"/>
              </a:defRPr>
            </a:lvl1pPr>
          </a:lstStyle>
          <a:p>
            <a:endParaRPr lang="en-US" altLang="de-DE"/>
          </a:p>
        </p:txBody>
      </p:sp>
      <p:sp>
        <p:nvSpPr>
          <p:cNvPr id="204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l">
              <a:defRPr>
                <a:latin typeface="Calibri" pitchFamily="34" charset="0"/>
              </a:defRPr>
            </a:lvl1pPr>
          </a:lstStyle>
          <a:p>
            <a:endParaRPr lang="en-US" altLang="de-DE"/>
          </a:p>
        </p:txBody>
      </p:sp>
      <p:sp>
        <p:nvSpPr>
          <p:cNvPr id="204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a:latin typeface="Calibri" pitchFamily="34" charset="0"/>
              </a:defRPr>
            </a:lvl1pPr>
          </a:lstStyle>
          <a:p>
            <a:fld id="{9CA93CFC-E75F-4C99-BA02-87518461D845}" type="slidenum">
              <a:rPr lang="en-GB" altLang="de-DE"/>
              <a:pPr/>
              <a:t>‹#›</a:t>
            </a:fld>
            <a:endParaRPr lang="en-GB" altLang="de-DE"/>
          </a:p>
        </p:txBody>
      </p:sp>
    </p:spTree>
    <p:extLst>
      <p:ext uri="{BB962C8B-B14F-4D97-AF65-F5344CB8AC3E}">
        <p14:creationId xmlns:p14="http://schemas.microsoft.com/office/powerpoint/2010/main" val="1447157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endParaRPr lang="en-US" altLang="de-DE"/>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a:latin typeface="Calibri" pitchFamily="34" charset="0"/>
              </a:defRPr>
            </a:lvl1pPr>
          </a:lstStyle>
          <a:p>
            <a:endParaRPr lang="en-US" altLang="de-DE"/>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a:latin typeface="Calibri" pitchFamily="34" charset="0"/>
              </a:defRPr>
            </a:lvl1pPr>
          </a:lstStyle>
          <a:p>
            <a:endParaRPr lang="en-US" altLang="de-DE"/>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a:latin typeface="Calibri" pitchFamily="34" charset="0"/>
              </a:defRPr>
            </a:lvl1pPr>
          </a:lstStyle>
          <a:p>
            <a:fld id="{3018A205-63DE-4035-8679-1430653C5478}" type="slidenum">
              <a:rPr lang="en-GB" altLang="de-DE"/>
              <a:pPr/>
              <a:t>‹#›</a:t>
            </a:fld>
            <a:endParaRPr lang="en-GB" altLang="de-DE"/>
          </a:p>
        </p:txBody>
      </p:sp>
    </p:spTree>
    <p:extLst>
      <p:ext uri="{BB962C8B-B14F-4D97-AF65-F5344CB8AC3E}">
        <p14:creationId xmlns:p14="http://schemas.microsoft.com/office/powerpoint/2010/main" val="2954851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dt" idx="1"/>
          </p:nvPr>
        </p:nvSpPr>
        <p:spPr>
          <a:ln/>
        </p:spPr>
        <p:txBody>
          <a:bodyPr/>
          <a:lstStyle/>
          <a:p>
            <a:fld id="{9EAA0CF1-9BE2-4BD3-82AA-8B8CF4CFBB97}" type="datetime1">
              <a:rPr lang="en-GB" altLang="en-US">
                <a:solidFill>
                  <a:prstClr val="black"/>
                </a:solidFill>
              </a:rPr>
              <a:pPr/>
              <a:t>03/05/2016</a:t>
            </a:fld>
            <a:endParaRPr lang="en-GB" altLang="en-US">
              <a:solidFill>
                <a:prstClr val="black"/>
              </a:solidFill>
            </a:endParaRPr>
          </a:p>
        </p:txBody>
      </p:sp>
      <p:sp>
        <p:nvSpPr>
          <p:cNvPr id="8" name="Rectangle 7"/>
          <p:cNvSpPr>
            <a:spLocks noGrp="1" noChangeArrowheads="1"/>
          </p:cNvSpPr>
          <p:nvPr>
            <p:ph type="sldNum" sz="quarter" idx="5"/>
          </p:nvPr>
        </p:nvSpPr>
        <p:spPr>
          <a:ln/>
        </p:spPr>
        <p:txBody>
          <a:bodyPr/>
          <a:lstStyle/>
          <a:p>
            <a:fld id="{AE6F35BA-3276-489B-9BCC-A38E4AFC70C6}" type="slidenum">
              <a:rPr lang="en-GB" altLang="en-US">
                <a:solidFill>
                  <a:prstClr val="black"/>
                </a:solidFill>
              </a:rPr>
              <a:pPr/>
              <a:t>2</a:t>
            </a:fld>
            <a:endParaRPr lang="en-GB" altLang="en-US">
              <a:solidFill>
                <a:prstClr val="black"/>
              </a:solidFill>
            </a:endParaRPr>
          </a:p>
        </p:txBody>
      </p:sp>
      <p:sp>
        <p:nvSpPr>
          <p:cNvPr id="1837058" name="Rectangle 2"/>
          <p:cNvSpPr>
            <a:spLocks noGrp="1" noRot="1" noChangeAspect="1" noChangeArrowheads="1" noTextEdit="1"/>
          </p:cNvSpPr>
          <p:nvPr>
            <p:ph type="sldImg"/>
          </p:nvPr>
        </p:nvSpPr>
        <p:spPr>
          <a:xfrm>
            <a:off x="1152525" y="692150"/>
            <a:ext cx="4556125" cy="3416300"/>
          </a:xfrm>
          <a:ln/>
        </p:spPr>
      </p:sp>
      <p:sp>
        <p:nvSpPr>
          <p:cNvPr id="1837059" name="Rectangle 3"/>
          <p:cNvSpPr>
            <a:spLocks noGrp="1" noChangeArrowheads="1"/>
          </p:cNvSpPr>
          <p:nvPr>
            <p:ph type="body" idx="1"/>
          </p:nvPr>
        </p:nvSpPr>
        <p:spPr>
          <a:xfrm>
            <a:off x="915054" y="4346131"/>
            <a:ext cx="5027893" cy="3847153"/>
          </a:xfrm>
        </p:spPr>
        <p:txBody>
          <a:bodyPr lIns="89295" tIns="44647" rIns="89295" bIns="44647"/>
          <a:lstStyle/>
          <a:p>
            <a:pPr algn="l" eaLnBrk="1" fontAlgn="auto" hangingPunct="1">
              <a:spcBef>
                <a:spcPct val="50000"/>
              </a:spcBef>
              <a:spcAft>
                <a:spcPts val="0"/>
              </a:spcAft>
            </a:pPr>
            <a:r>
              <a:rPr lang="en-GB" altLang="en-US" sz="700" kern="1200" dirty="0" smtClean="0">
                <a:solidFill>
                  <a:schemeClr val="tx1"/>
                </a:solidFill>
                <a:latin typeface="Arial" charset="0"/>
                <a:ea typeface="MS PGothic" pitchFamily="34" charset="-128"/>
                <a:cs typeface="ＭＳ Ｐゴシック" charset="0"/>
              </a:rPr>
              <a:t>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a:t>
            </a:r>
          </a:p>
          <a:p>
            <a:pPr algn="l" eaLnBrk="1" fontAlgn="auto" hangingPunct="1">
              <a:spcBef>
                <a:spcPct val="50000"/>
              </a:spcBef>
              <a:spcAft>
                <a:spcPts val="0"/>
              </a:spcAft>
            </a:pPr>
            <a:r>
              <a:rPr lang="en-GB" altLang="en-US" sz="700" kern="1200" dirty="0" smtClean="0">
                <a:solidFill>
                  <a:schemeClr val="tx1"/>
                </a:solidFill>
                <a:latin typeface="+mn-lt"/>
                <a:ea typeface="MS PGothic" pitchFamily="34" charset="-128"/>
                <a:cs typeface="ＭＳ Ｐゴシック" charset="0"/>
              </a:rPr>
              <a:t>© </a:t>
            </a:r>
            <a:r>
              <a:rPr lang="en-GB" altLang="en-US" sz="700" kern="1200" dirty="0" smtClean="0">
                <a:solidFill>
                  <a:schemeClr val="tx1"/>
                </a:solidFill>
                <a:latin typeface="Arial" charset="0"/>
                <a:ea typeface="MS PGothic" pitchFamily="34" charset="-128"/>
                <a:cs typeface="ＭＳ Ｐゴシック" charset="0"/>
              </a:rPr>
              <a:t>WHO 2002. All rights reserved</a:t>
            </a:r>
          </a:p>
          <a:p>
            <a:pPr lvl="2"/>
            <a:endParaRPr lang="en-US" altLang="en-US" dirty="0"/>
          </a:p>
        </p:txBody>
      </p:sp>
      <p:sp>
        <p:nvSpPr>
          <p:cNvPr id="1837060" name="Text Box 4"/>
          <p:cNvSpPr txBox="1">
            <a:spLocks noChangeArrowheads="1"/>
          </p:cNvSpPr>
          <p:nvPr/>
        </p:nvSpPr>
        <p:spPr bwMode="auto">
          <a:xfrm>
            <a:off x="383996" y="4492282"/>
            <a:ext cx="5921704" cy="1476071"/>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6" tIns="45098" rIns="90196" bIns="45098">
            <a:spAutoFit/>
          </a:bodyPr>
          <a:lstStyle>
            <a:lvl1pPr defTabSz="901700">
              <a:tabLst>
                <a:tab pos="657225" algn="l"/>
              </a:tabLst>
              <a:defRPr sz="2400">
                <a:solidFill>
                  <a:schemeClr val="tx1"/>
                </a:solidFill>
                <a:latin typeface="Times New Roman" pitchFamily="18" charset="0"/>
              </a:defRPr>
            </a:lvl1pPr>
            <a:lvl2pPr marL="450850" defTabSz="901700">
              <a:tabLst>
                <a:tab pos="657225" algn="l"/>
              </a:tabLst>
              <a:defRPr sz="2400">
                <a:solidFill>
                  <a:schemeClr val="tx1"/>
                </a:solidFill>
                <a:latin typeface="Times New Roman" pitchFamily="18" charset="0"/>
              </a:defRPr>
            </a:lvl2pPr>
            <a:lvl3pPr marL="901700" defTabSz="901700">
              <a:tabLst>
                <a:tab pos="657225" algn="l"/>
              </a:tabLst>
              <a:defRPr sz="2400">
                <a:solidFill>
                  <a:schemeClr val="tx1"/>
                </a:solidFill>
                <a:latin typeface="Times New Roman" pitchFamily="18" charset="0"/>
              </a:defRPr>
            </a:lvl3pPr>
            <a:lvl4pPr marL="1352550" defTabSz="901700">
              <a:tabLst>
                <a:tab pos="657225" algn="l"/>
              </a:tabLst>
              <a:defRPr sz="2400">
                <a:solidFill>
                  <a:schemeClr val="tx1"/>
                </a:solidFill>
                <a:latin typeface="Times New Roman" pitchFamily="18" charset="0"/>
              </a:defRPr>
            </a:lvl4pPr>
            <a:lvl5pPr marL="1803400" defTabSz="901700">
              <a:tabLst>
                <a:tab pos="657225" algn="l"/>
              </a:tabLst>
              <a:defRPr sz="2400">
                <a:solidFill>
                  <a:schemeClr val="tx1"/>
                </a:solidFill>
                <a:latin typeface="Times New Roman" pitchFamily="18" charset="0"/>
              </a:defRPr>
            </a:lvl5pPr>
            <a:lvl6pPr marL="2260600" defTabSz="901700" eaLnBrk="0" fontAlgn="base" hangingPunct="0">
              <a:spcBef>
                <a:spcPct val="0"/>
              </a:spcBef>
              <a:spcAft>
                <a:spcPct val="0"/>
              </a:spcAft>
              <a:tabLst>
                <a:tab pos="657225" algn="l"/>
              </a:tabLst>
              <a:defRPr sz="2400">
                <a:solidFill>
                  <a:schemeClr val="tx1"/>
                </a:solidFill>
                <a:latin typeface="Times New Roman" pitchFamily="18" charset="0"/>
              </a:defRPr>
            </a:lvl6pPr>
            <a:lvl7pPr marL="2717800" defTabSz="901700" eaLnBrk="0" fontAlgn="base" hangingPunct="0">
              <a:spcBef>
                <a:spcPct val="0"/>
              </a:spcBef>
              <a:spcAft>
                <a:spcPct val="0"/>
              </a:spcAft>
              <a:tabLst>
                <a:tab pos="657225" algn="l"/>
              </a:tabLst>
              <a:defRPr sz="2400">
                <a:solidFill>
                  <a:schemeClr val="tx1"/>
                </a:solidFill>
                <a:latin typeface="Times New Roman" pitchFamily="18" charset="0"/>
              </a:defRPr>
            </a:lvl7pPr>
            <a:lvl8pPr marL="3175000" defTabSz="901700" eaLnBrk="0" fontAlgn="base" hangingPunct="0">
              <a:spcBef>
                <a:spcPct val="0"/>
              </a:spcBef>
              <a:spcAft>
                <a:spcPct val="0"/>
              </a:spcAft>
              <a:tabLst>
                <a:tab pos="657225" algn="l"/>
              </a:tabLst>
              <a:defRPr sz="2400">
                <a:solidFill>
                  <a:schemeClr val="tx1"/>
                </a:solidFill>
                <a:latin typeface="Times New Roman" pitchFamily="18" charset="0"/>
              </a:defRPr>
            </a:lvl8pPr>
            <a:lvl9pPr marL="3632200" defTabSz="901700" eaLnBrk="0" fontAlgn="base" hangingPunct="0">
              <a:spcBef>
                <a:spcPct val="0"/>
              </a:spcBef>
              <a:spcAft>
                <a:spcPct val="0"/>
              </a:spcAft>
              <a:tabLst>
                <a:tab pos="657225" algn="l"/>
              </a:tabLst>
              <a:defRPr sz="2400">
                <a:solidFill>
                  <a:schemeClr val="tx1"/>
                </a:solidFill>
                <a:latin typeface="Times New Roman" pitchFamily="18" charset="0"/>
              </a:defRPr>
            </a:lvl9pPr>
          </a:lstStyle>
          <a:p>
            <a:pPr algn="l" eaLnBrk="1" fontAlgn="auto" hangingPunct="1">
              <a:spcBef>
                <a:spcPct val="50000"/>
              </a:spcBef>
              <a:spcAft>
                <a:spcPts val="0"/>
              </a:spcAft>
            </a:pPr>
            <a:r>
              <a:rPr lang="en-GB" altLang="en-US" sz="1200">
                <a:solidFill>
                  <a:prstClr val="black"/>
                </a:solidFill>
                <a:latin typeface="Arial" charset="0"/>
                <a:ea typeface="+mn-ea"/>
              </a:rPr>
              <a:t>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a:t>
            </a:r>
          </a:p>
          <a:p>
            <a:pPr algn="l" eaLnBrk="1" fontAlgn="auto" hangingPunct="1">
              <a:spcBef>
                <a:spcPct val="50000"/>
              </a:spcBef>
              <a:spcAft>
                <a:spcPts val="0"/>
              </a:spcAft>
            </a:pPr>
            <a:r>
              <a:rPr lang="en-GB" altLang="en-US" sz="1200">
                <a:solidFill>
                  <a:prstClr val="black"/>
                </a:solidFill>
                <a:ea typeface="+mn-ea"/>
              </a:rPr>
              <a:t>© </a:t>
            </a:r>
            <a:r>
              <a:rPr lang="en-GB" altLang="en-US" sz="1200">
                <a:solidFill>
                  <a:prstClr val="black"/>
                </a:solidFill>
                <a:latin typeface="Arial" charset="0"/>
                <a:ea typeface="+mn-ea"/>
              </a:rPr>
              <a:t>WHO 2002. All rights reserved</a:t>
            </a:r>
            <a:endParaRPr lang="en-GB" altLang="en-US" sz="700">
              <a:solidFill>
                <a:prstClr val="white"/>
              </a:solidFill>
              <a:latin typeface="Arial" charset="0"/>
              <a:ea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 get is a scale of capacity difficulties for each</a:t>
            </a:r>
            <a:r>
              <a:rPr lang="en-US" baseline="0" dirty="0" smtClean="0"/>
              <a:t> country, ranging from low to high levels.</a:t>
            </a:r>
          </a:p>
          <a:p>
            <a:r>
              <a:rPr lang="en-US" baseline="0" dirty="0" smtClean="0"/>
              <a:t>Please remember that what you see here is the distribution of a general population sample.</a:t>
            </a:r>
          </a:p>
          <a:p>
            <a:r>
              <a:rPr lang="en-US" baseline="0" dirty="0" smtClean="0"/>
              <a:t>Who are the persons with severe difficulties?</a:t>
            </a:r>
          </a:p>
        </p:txBody>
      </p:sp>
      <p:sp>
        <p:nvSpPr>
          <p:cNvPr id="4" name="Slide Number Placeholder 3"/>
          <p:cNvSpPr>
            <a:spLocks noGrp="1"/>
          </p:cNvSpPr>
          <p:nvPr>
            <p:ph type="sldNum" sz="quarter" idx="10"/>
          </p:nvPr>
        </p:nvSpPr>
        <p:spPr/>
        <p:txBody>
          <a:bodyPr/>
          <a:lstStyle/>
          <a:p>
            <a:fld id="{3018A205-63DE-4035-8679-1430653C5478}" type="slidenum">
              <a:rPr lang="en-GB" altLang="de-DE" smtClean="0">
                <a:solidFill>
                  <a:prstClr val="black"/>
                </a:solidFill>
              </a:rPr>
              <a:pPr/>
              <a:t>19</a:t>
            </a:fld>
            <a:endParaRPr lang="en-GB" altLang="de-DE">
              <a:solidFill>
                <a:prstClr val="black"/>
              </a:solidFill>
            </a:endParaRPr>
          </a:p>
        </p:txBody>
      </p:sp>
    </p:spTree>
    <p:extLst>
      <p:ext uri="{BB962C8B-B14F-4D97-AF65-F5344CB8AC3E}">
        <p14:creationId xmlns:p14="http://schemas.microsoft.com/office/powerpoint/2010/main" val="681587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Article of CRPD</a:t>
            </a:r>
            <a:r>
              <a:rPr lang="en-US" baseline="0" dirty="0"/>
              <a:t>: </a:t>
            </a:r>
            <a:r>
              <a:rPr lang="en-US" i="1" baseline="0" dirty="0"/>
              <a:t>27</a:t>
            </a:r>
            <a:r>
              <a:rPr lang="en-US" baseline="0" dirty="0"/>
              <a:t>. “…Prohibit discrimination on the basis of disability with regard to all matters concerning all forms of employment…”</a:t>
            </a:r>
          </a:p>
          <a:p>
            <a:r>
              <a:rPr lang="en-US" b="1" baseline="0" dirty="0"/>
              <a:t>Connection with SDG</a:t>
            </a:r>
            <a:r>
              <a:rPr lang="en-US" baseline="0" dirty="0"/>
              <a:t>: </a:t>
            </a:r>
            <a:r>
              <a:rPr lang="en-US" i="1" baseline="0" dirty="0"/>
              <a:t>goal</a:t>
            </a:r>
            <a:r>
              <a:rPr lang="en-US" baseline="0" dirty="0"/>
              <a:t> 8- decent work and economic growth</a:t>
            </a:r>
          </a:p>
          <a:p>
            <a:r>
              <a:rPr lang="en-US" b="1" baseline="0" dirty="0"/>
              <a:t>Question functioning</a:t>
            </a:r>
            <a:r>
              <a:rPr lang="en-US" baseline="0" dirty="0"/>
              <a:t>: </a:t>
            </a:r>
            <a:r>
              <a:rPr lang="en-US" i="1" baseline="0" dirty="0"/>
              <a:t>I4044</a:t>
            </a:r>
            <a:r>
              <a:rPr lang="en-US" baseline="0" dirty="0"/>
              <a:t>    How much of a problem do you have with applying for and getting a job?</a:t>
            </a:r>
          </a:p>
          <a:p>
            <a:r>
              <a:rPr lang="en-US" b="1" baseline="0" dirty="0"/>
              <a:t>Question environment: </a:t>
            </a:r>
            <a:r>
              <a:rPr lang="en-US" b="0" i="1" baseline="0" dirty="0"/>
              <a:t>I3001 </a:t>
            </a:r>
            <a:r>
              <a:rPr lang="en-US" b="1" baseline="0" dirty="0"/>
              <a:t>   </a:t>
            </a:r>
            <a:r>
              <a:rPr lang="en-US" b="0" baseline="0" dirty="0"/>
              <a:t>Does your workplace or educational institution make it easy or hard for you to work or learn?</a:t>
            </a:r>
            <a:endParaRPr lang="en-GB" sz="1200" b="0" kern="0" dirty="0">
              <a:solidFill>
                <a:srgbClr val="229E22"/>
              </a:solidFill>
            </a:endParaRPr>
          </a:p>
        </p:txBody>
      </p:sp>
      <p:sp>
        <p:nvSpPr>
          <p:cNvPr id="4" name="Slide Number Placeholder 3"/>
          <p:cNvSpPr>
            <a:spLocks noGrp="1"/>
          </p:cNvSpPr>
          <p:nvPr>
            <p:ph type="sldNum" sz="quarter" idx="10"/>
          </p:nvPr>
        </p:nvSpPr>
        <p:spPr/>
        <p:txBody>
          <a:bodyPr/>
          <a:lstStyle/>
          <a:p>
            <a:fld id="{3018A205-63DE-4035-8679-1430653C5478}" type="slidenum">
              <a:rPr lang="en-GB" altLang="de-DE" smtClean="0">
                <a:solidFill>
                  <a:prstClr val="black"/>
                </a:solidFill>
              </a:rPr>
              <a:pPr/>
              <a:t>20</a:t>
            </a:fld>
            <a:endParaRPr lang="en-GB" altLang="de-DE">
              <a:solidFill>
                <a:prstClr val="black"/>
              </a:solidFill>
            </a:endParaRPr>
          </a:p>
        </p:txBody>
      </p:sp>
    </p:spTree>
    <p:extLst>
      <p:ext uri="{BB962C8B-B14F-4D97-AF65-F5344CB8AC3E}">
        <p14:creationId xmlns:p14="http://schemas.microsoft.com/office/powerpoint/2010/main" val="681587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Article of CRPD</a:t>
            </a:r>
            <a:r>
              <a:rPr lang="en-US" baseline="0" dirty="0"/>
              <a:t>: </a:t>
            </a:r>
            <a:r>
              <a:rPr lang="en-US" i="1" baseline="0" dirty="0"/>
              <a:t>27</a:t>
            </a:r>
            <a:r>
              <a:rPr lang="en-US" baseline="0" dirty="0"/>
              <a:t>. “…Prohibit discrimination on the basis of disability with regard to all matters concerning all forms of employment…”</a:t>
            </a:r>
          </a:p>
          <a:p>
            <a:r>
              <a:rPr lang="en-US" b="1" baseline="0" dirty="0"/>
              <a:t>Connection with SDG</a:t>
            </a:r>
            <a:r>
              <a:rPr lang="en-US" baseline="0" dirty="0"/>
              <a:t>: </a:t>
            </a:r>
            <a:r>
              <a:rPr lang="en-US" i="1" baseline="0" dirty="0"/>
              <a:t>goal</a:t>
            </a:r>
            <a:r>
              <a:rPr lang="en-US" baseline="0" dirty="0"/>
              <a:t> 8- decent work and economic growth</a:t>
            </a:r>
          </a:p>
          <a:p>
            <a:r>
              <a:rPr lang="en-US" b="1" baseline="0" dirty="0"/>
              <a:t>Question functioning</a:t>
            </a:r>
            <a:r>
              <a:rPr lang="en-US" baseline="0" dirty="0"/>
              <a:t>: </a:t>
            </a:r>
            <a:r>
              <a:rPr lang="en-US" i="1" baseline="0" dirty="0"/>
              <a:t>I4044</a:t>
            </a:r>
            <a:r>
              <a:rPr lang="en-US" baseline="0" dirty="0"/>
              <a:t>    How much of a problem do you have with applying for and getting a job?</a:t>
            </a:r>
          </a:p>
          <a:p>
            <a:r>
              <a:rPr lang="en-US" b="1" baseline="0" dirty="0"/>
              <a:t>Question environment: </a:t>
            </a:r>
            <a:r>
              <a:rPr lang="en-US" b="0" i="1" baseline="0" dirty="0"/>
              <a:t>I3001 </a:t>
            </a:r>
            <a:r>
              <a:rPr lang="en-US" b="1" baseline="0" dirty="0"/>
              <a:t>   </a:t>
            </a:r>
            <a:r>
              <a:rPr lang="en-US" b="0" baseline="0" dirty="0"/>
              <a:t>Does your workplace or educational institution make it easy or hard for you to work or learn?</a:t>
            </a:r>
            <a:endParaRPr lang="en-GB" sz="1200" b="0" kern="0" dirty="0">
              <a:solidFill>
                <a:srgbClr val="229E22"/>
              </a:solidFill>
            </a:endParaRPr>
          </a:p>
        </p:txBody>
      </p:sp>
      <p:sp>
        <p:nvSpPr>
          <p:cNvPr id="4" name="Slide Number Placeholder 3"/>
          <p:cNvSpPr>
            <a:spLocks noGrp="1"/>
          </p:cNvSpPr>
          <p:nvPr>
            <p:ph type="sldNum" sz="quarter" idx="10"/>
          </p:nvPr>
        </p:nvSpPr>
        <p:spPr/>
        <p:txBody>
          <a:bodyPr/>
          <a:lstStyle/>
          <a:p>
            <a:fld id="{3018A205-63DE-4035-8679-1430653C5478}" type="slidenum">
              <a:rPr lang="en-GB" altLang="de-DE" smtClean="0">
                <a:solidFill>
                  <a:prstClr val="black"/>
                </a:solidFill>
              </a:rPr>
              <a:pPr/>
              <a:t>21</a:t>
            </a:fld>
            <a:endParaRPr lang="en-GB" altLang="de-DE">
              <a:solidFill>
                <a:prstClr val="black"/>
              </a:solidFill>
            </a:endParaRPr>
          </a:p>
        </p:txBody>
      </p:sp>
    </p:spTree>
    <p:extLst>
      <p:ext uri="{BB962C8B-B14F-4D97-AF65-F5344CB8AC3E}">
        <p14:creationId xmlns:p14="http://schemas.microsoft.com/office/powerpoint/2010/main" val="681587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dt" idx="1"/>
          </p:nvPr>
        </p:nvSpPr>
        <p:spPr>
          <a:ln/>
        </p:spPr>
        <p:txBody>
          <a:bodyPr/>
          <a:lstStyle/>
          <a:p>
            <a:fld id="{077FA619-99CB-43BB-AC28-DA47F0CFE435}" type="datetime1">
              <a:rPr lang="en-GB" altLang="en-US">
                <a:solidFill>
                  <a:prstClr val="black"/>
                </a:solidFill>
              </a:rPr>
              <a:pPr/>
              <a:t>03/05/2016</a:t>
            </a:fld>
            <a:endParaRPr lang="en-GB" altLang="en-US">
              <a:solidFill>
                <a:prstClr val="black"/>
              </a:solidFill>
            </a:endParaRPr>
          </a:p>
        </p:txBody>
      </p:sp>
      <p:sp>
        <p:nvSpPr>
          <p:cNvPr id="8" name="Rectangle 7"/>
          <p:cNvSpPr>
            <a:spLocks noGrp="1" noChangeArrowheads="1"/>
          </p:cNvSpPr>
          <p:nvPr>
            <p:ph type="sldNum" sz="quarter" idx="5"/>
          </p:nvPr>
        </p:nvSpPr>
        <p:spPr>
          <a:ln/>
        </p:spPr>
        <p:txBody>
          <a:bodyPr/>
          <a:lstStyle/>
          <a:p>
            <a:fld id="{2457A803-C468-4F57-985A-903A6E9BB2F2}" type="slidenum">
              <a:rPr lang="en-GB" altLang="en-US">
                <a:solidFill>
                  <a:prstClr val="black"/>
                </a:solidFill>
              </a:rPr>
              <a:pPr/>
              <a:t>3</a:t>
            </a:fld>
            <a:endParaRPr lang="en-GB" altLang="en-US">
              <a:solidFill>
                <a:prstClr val="black"/>
              </a:solidFill>
            </a:endParaRPr>
          </a:p>
        </p:txBody>
      </p:sp>
      <p:sp>
        <p:nvSpPr>
          <p:cNvPr id="1839106" name="Rectangle 2"/>
          <p:cNvSpPr>
            <a:spLocks noGrp="1" noRot="1" noChangeAspect="1" noChangeArrowheads="1" noTextEdit="1"/>
          </p:cNvSpPr>
          <p:nvPr>
            <p:ph type="sldImg"/>
          </p:nvPr>
        </p:nvSpPr>
        <p:spPr>
          <a:xfrm>
            <a:off x="1152525" y="692150"/>
            <a:ext cx="4556125" cy="3416300"/>
          </a:xfrm>
          <a:ln/>
        </p:spPr>
      </p:sp>
      <p:sp>
        <p:nvSpPr>
          <p:cNvPr id="1839107" name="Rectangle 3"/>
          <p:cNvSpPr>
            <a:spLocks noGrp="1" noChangeArrowheads="1"/>
          </p:cNvSpPr>
          <p:nvPr>
            <p:ph type="body" idx="1"/>
          </p:nvPr>
        </p:nvSpPr>
        <p:spPr>
          <a:xfrm>
            <a:off x="915054" y="4347608"/>
            <a:ext cx="5027893" cy="3845676"/>
          </a:xfrm>
        </p:spPr>
        <p:txBody>
          <a:bodyPr lIns="89281" tIns="44641" rIns="89281" bIns="44641"/>
          <a:lstStyle/>
          <a:p>
            <a:pPr lvl="2"/>
            <a:endParaRPr lang="en-US" altLang="en-US" dirty="0"/>
          </a:p>
          <a:p>
            <a:pPr algn="l" eaLnBrk="1" fontAlgn="auto" hangingPunct="1">
              <a:spcBef>
                <a:spcPct val="50000"/>
              </a:spcBef>
              <a:spcAft>
                <a:spcPts val="0"/>
              </a:spcAft>
            </a:pPr>
            <a:r>
              <a:rPr lang="en-GB" altLang="en-US" sz="800" kern="1200" dirty="0" smtClean="0">
                <a:solidFill>
                  <a:schemeClr val="tx1"/>
                </a:solidFill>
                <a:latin typeface="Arial" charset="0"/>
                <a:ea typeface="MS PGothic" pitchFamily="34" charset="-128"/>
                <a:cs typeface="ＭＳ Ｐゴシック" charset="0"/>
              </a:rPr>
              <a:t>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a:t>
            </a:r>
          </a:p>
          <a:p>
            <a:pPr algn="l" eaLnBrk="1" fontAlgn="auto" hangingPunct="1">
              <a:spcBef>
                <a:spcPct val="50000"/>
              </a:spcBef>
              <a:spcAft>
                <a:spcPts val="0"/>
              </a:spcAft>
            </a:pPr>
            <a:r>
              <a:rPr lang="en-GB" altLang="en-US" sz="800" kern="1200" dirty="0" smtClean="0">
                <a:solidFill>
                  <a:schemeClr val="tx1"/>
                </a:solidFill>
                <a:latin typeface="+mn-lt"/>
                <a:ea typeface="MS PGothic" pitchFamily="34" charset="-128"/>
                <a:cs typeface="ＭＳ Ｐゴシック" charset="0"/>
              </a:rPr>
              <a:t>© </a:t>
            </a:r>
            <a:r>
              <a:rPr lang="en-GB" altLang="en-US" sz="800" kern="1200" dirty="0" smtClean="0">
                <a:solidFill>
                  <a:schemeClr val="tx1"/>
                </a:solidFill>
                <a:latin typeface="Arial" charset="0"/>
                <a:ea typeface="MS PGothic" pitchFamily="34" charset="-128"/>
                <a:cs typeface="ＭＳ Ｐゴシック" charset="0"/>
              </a:rPr>
              <a:t>WHO 2002. All rights reserved</a:t>
            </a:r>
          </a:p>
          <a:p>
            <a:pPr>
              <a:spcBef>
                <a:spcPts val="900"/>
              </a:spcBef>
            </a:pPr>
            <a:endParaRPr lang="en-US" altLang="en-US" dirty="0">
              <a:latin typeface="Book Antiqua" pitchFamily="18" charset="0"/>
            </a:endParaRPr>
          </a:p>
        </p:txBody>
      </p:sp>
      <p:sp>
        <p:nvSpPr>
          <p:cNvPr id="1839108" name="Text Box 4"/>
          <p:cNvSpPr txBox="1">
            <a:spLocks noChangeArrowheads="1"/>
          </p:cNvSpPr>
          <p:nvPr/>
        </p:nvSpPr>
        <p:spPr bwMode="auto">
          <a:xfrm>
            <a:off x="230398" y="4421422"/>
            <a:ext cx="5921704" cy="1476071"/>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6" tIns="45098" rIns="90196" bIns="45098">
            <a:spAutoFit/>
          </a:bodyPr>
          <a:lstStyle>
            <a:lvl1pPr defTabSz="901700">
              <a:tabLst>
                <a:tab pos="657225" algn="l"/>
              </a:tabLst>
              <a:defRPr sz="2400">
                <a:solidFill>
                  <a:schemeClr val="tx1"/>
                </a:solidFill>
                <a:latin typeface="Times New Roman" pitchFamily="18" charset="0"/>
              </a:defRPr>
            </a:lvl1pPr>
            <a:lvl2pPr marL="450850" defTabSz="901700">
              <a:tabLst>
                <a:tab pos="657225" algn="l"/>
              </a:tabLst>
              <a:defRPr sz="2400">
                <a:solidFill>
                  <a:schemeClr val="tx1"/>
                </a:solidFill>
                <a:latin typeface="Times New Roman" pitchFamily="18" charset="0"/>
              </a:defRPr>
            </a:lvl2pPr>
            <a:lvl3pPr marL="901700" defTabSz="901700">
              <a:tabLst>
                <a:tab pos="657225" algn="l"/>
              </a:tabLst>
              <a:defRPr sz="2400">
                <a:solidFill>
                  <a:schemeClr val="tx1"/>
                </a:solidFill>
                <a:latin typeface="Times New Roman" pitchFamily="18" charset="0"/>
              </a:defRPr>
            </a:lvl3pPr>
            <a:lvl4pPr marL="1352550" defTabSz="901700">
              <a:tabLst>
                <a:tab pos="657225" algn="l"/>
              </a:tabLst>
              <a:defRPr sz="2400">
                <a:solidFill>
                  <a:schemeClr val="tx1"/>
                </a:solidFill>
                <a:latin typeface="Times New Roman" pitchFamily="18" charset="0"/>
              </a:defRPr>
            </a:lvl4pPr>
            <a:lvl5pPr marL="1803400" defTabSz="901700">
              <a:tabLst>
                <a:tab pos="657225" algn="l"/>
              </a:tabLst>
              <a:defRPr sz="2400">
                <a:solidFill>
                  <a:schemeClr val="tx1"/>
                </a:solidFill>
                <a:latin typeface="Times New Roman" pitchFamily="18" charset="0"/>
              </a:defRPr>
            </a:lvl5pPr>
            <a:lvl6pPr marL="2260600" defTabSz="901700" eaLnBrk="0" fontAlgn="base" hangingPunct="0">
              <a:spcBef>
                <a:spcPct val="0"/>
              </a:spcBef>
              <a:spcAft>
                <a:spcPct val="0"/>
              </a:spcAft>
              <a:tabLst>
                <a:tab pos="657225" algn="l"/>
              </a:tabLst>
              <a:defRPr sz="2400">
                <a:solidFill>
                  <a:schemeClr val="tx1"/>
                </a:solidFill>
                <a:latin typeface="Times New Roman" pitchFamily="18" charset="0"/>
              </a:defRPr>
            </a:lvl6pPr>
            <a:lvl7pPr marL="2717800" defTabSz="901700" eaLnBrk="0" fontAlgn="base" hangingPunct="0">
              <a:spcBef>
                <a:spcPct val="0"/>
              </a:spcBef>
              <a:spcAft>
                <a:spcPct val="0"/>
              </a:spcAft>
              <a:tabLst>
                <a:tab pos="657225" algn="l"/>
              </a:tabLst>
              <a:defRPr sz="2400">
                <a:solidFill>
                  <a:schemeClr val="tx1"/>
                </a:solidFill>
                <a:latin typeface="Times New Roman" pitchFamily="18" charset="0"/>
              </a:defRPr>
            </a:lvl7pPr>
            <a:lvl8pPr marL="3175000" defTabSz="901700" eaLnBrk="0" fontAlgn="base" hangingPunct="0">
              <a:spcBef>
                <a:spcPct val="0"/>
              </a:spcBef>
              <a:spcAft>
                <a:spcPct val="0"/>
              </a:spcAft>
              <a:tabLst>
                <a:tab pos="657225" algn="l"/>
              </a:tabLst>
              <a:defRPr sz="2400">
                <a:solidFill>
                  <a:schemeClr val="tx1"/>
                </a:solidFill>
                <a:latin typeface="Times New Roman" pitchFamily="18" charset="0"/>
              </a:defRPr>
            </a:lvl8pPr>
            <a:lvl9pPr marL="3632200" defTabSz="901700" eaLnBrk="0" fontAlgn="base" hangingPunct="0">
              <a:spcBef>
                <a:spcPct val="0"/>
              </a:spcBef>
              <a:spcAft>
                <a:spcPct val="0"/>
              </a:spcAft>
              <a:tabLst>
                <a:tab pos="657225" algn="l"/>
              </a:tabLst>
              <a:defRPr sz="2400">
                <a:solidFill>
                  <a:schemeClr val="tx1"/>
                </a:solidFill>
                <a:latin typeface="Times New Roman" pitchFamily="18" charset="0"/>
              </a:defRPr>
            </a:lvl9pPr>
          </a:lstStyle>
          <a:p>
            <a:pPr algn="l" eaLnBrk="1" fontAlgn="auto" hangingPunct="1">
              <a:spcBef>
                <a:spcPct val="50000"/>
              </a:spcBef>
              <a:spcAft>
                <a:spcPts val="0"/>
              </a:spcAft>
            </a:pPr>
            <a:r>
              <a:rPr lang="en-GB" altLang="en-US" sz="1200">
                <a:solidFill>
                  <a:prstClr val="black"/>
                </a:solidFill>
                <a:latin typeface="Arial" charset="0"/>
                <a:ea typeface="+mn-ea"/>
              </a:rPr>
              <a:t>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a:t>
            </a:r>
          </a:p>
          <a:p>
            <a:pPr algn="l" eaLnBrk="1" fontAlgn="auto" hangingPunct="1">
              <a:spcBef>
                <a:spcPct val="50000"/>
              </a:spcBef>
              <a:spcAft>
                <a:spcPts val="0"/>
              </a:spcAft>
            </a:pPr>
            <a:r>
              <a:rPr lang="en-GB" altLang="en-US" sz="1200">
                <a:solidFill>
                  <a:prstClr val="black"/>
                </a:solidFill>
                <a:ea typeface="+mn-ea"/>
              </a:rPr>
              <a:t>© </a:t>
            </a:r>
            <a:r>
              <a:rPr lang="en-GB" altLang="en-US" sz="1200">
                <a:solidFill>
                  <a:prstClr val="black"/>
                </a:solidFill>
                <a:latin typeface="Arial" charset="0"/>
                <a:ea typeface="+mn-ea"/>
              </a:rPr>
              <a:t>WHO 2002. All rights reserved</a:t>
            </a:r>
            <a:endParaRPr lang="en-GB" altLang="en-US" sz="700">
              <a:solidFill>
                <a:prstClr val="white"/>
              </a:solidFill>
              <a:latin typeface="Arial" charset="0"/>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1200">
                <a:solidFill>
                  <a:schemeClr val="tx1"/>
                </a:solidFill>
                <a:latin typeface="Lucida Sans" pitchFamily="34" charset="0"/>
                <a:ea typeface="MS PGothic" pitchFamily="34" charset="-128"/>
              </a:defRPr>
            </a:lvl1pPr>
            <a:lvl2pPr marL="742950" indent="-285750">
              <a:defRPr sz="1200">
                <a:solidFill>
                  <a:schemeClr val="tx1"/>
                </a:solidFill>
                <a:latin typeface="Lucida Sans" pitchFamily="34" charset="0"/>
                <a:ea typeface="MS PGothic" pitchFamily="34" charset="-128"/>
              </a:defRPr>
            </a:lvl2pPr>
            <a:lvl3pPr marL="1143000" indent="-228600">
              <a:defRPr sz="1200">
                <a:solidFill>
                  <a:schemeClr val="tx1"/>
                </a:solidFill>
                <a:latin typeface="Lucida Sans" pitchFamily="34" charset="0"/>
                <a:ea typeface="MS PGothic" pitchFamily="34" charset="-128"/>
              </a:defRPr>
            </a:lvl3pPr>
            <a:lvl4pPr marL="1600200" indent="-228600">
              <a:defRPr sz="1200">
                <a:solidFill>
                  <a:schemeClr val="tx1"/>
                </a:solidFill>
                <a:latin typeface="Lucida Sans" pitchFamily="34" charset="0"/>
                <a:ea typeface="MS PGothic" pitchFamily="34" charset="-128"/>
              </a:defRPr>
            </a:lvl4pPr>
            <a:lvl5pPr marL="2057400" indent="-228600">
              <a:defRPr sz="1200">
                <a:solidFill>
                  <a:schemeClr val="tx1"/>
                </a:solidFill>
                <a:latin typeface="Lucida Sans" pitchFamily="34"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9pPr>
          </a:lstStyle>
          <a:p>
            <a:fld id="{76C78B18-5B58-4FC3-9172-B12922FD1CB2}" type="slidenum">
              <a:rPr lang="en-GB" altLang="en-US">
                <a:solidFill>
                  <a:prstClr val="black"/>
                </a:solidFill>
                <a:latin typeface="Arial" pitchFamily="34" charset="0"/>
              </a:rPr>
              <a:pPr/>
              <a:t>7</a:t>
            </a:fld>
            <a:endParaRPr lang="en-GB" altLang="en-US">
              <a:solidFill>
                <a:prstClr val="black"/>
              </a:solidFill>
              <a:latin typeface="Arial" pitchFamily="34" charset="0"/>
            </a:endParaRPr>
          </a:p>
        </p:txBody>
      </p:sp>
      <p:sp>
        <p:nvSpPr>
          <p:cNvPr id="7170" name="Rectangle 2"/>
          <p:cNvSpPr>
            <a:spLocks noGrp="1" noRot="1" noChangeAspect="1" noChangeArrowheads="1" noTextEdit="1"/>
          </p:cNvSpPr>
          <p:nvPr>
            <p:ph type="sldImg"/>
          </p:nvPr>
        </p:nvSpPr>
        <p:spPr>
          <a:ln/>
          <a:extLst/>
        </p:spPr>
      </p:sp>
      <p:sp>
        <p:nvSpPr>
          <p:cNvPr id="47108" name="Rectangle 3"/>
          <p:cNvSpPr>
            <a:spLocks noGrp="1" noChangeArrowheads="1"/>
          </p:cNvSpPr>
          <p:nvPr>
            <p:ph type="body" idx="1"/>
          </p:nvPr>
        </p:nvSpPr>
        <p:spPr>
          <a:noFill/>
        </p:spPr>
        <p:txBody>
          <a:bodyPr/>
          <a:lstStyle/>
          <a:p>
            <a:pPr eaLnBrk="1" hangingPunct="1"/>
            <a:endParaRPr lang="en-GB" altLang="en-US" dirty="0" smtClean="0">
              <a:latin typeface="Arial" pitchFamily="34" charset="0"/>
            </a:endParaRPr>
          </a:p>
        </p:txBody>
      </p:sp>
    </p:spTree>
    <p:extLst>
      <p:ext uri="{BB962C8B-B14F-4D97-AF65-F5344CB8AC3E}">
        <p14:creationId xmlns:p14="http://schemas.microsoft.com/office/powerpoint/2010/main" val="3424901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will go through measurement using data of the first two national implementations of the MDS, carried out in 2015.</a:t>
            </a:r>
          </a:p>
          <a:p>
            <a:endParaRPr lang="en-US" baseline="0" dirty="0" smtClean="0"/>
          </a:p>
          <a:p>
            <a:r>
              <a:rPr lang="en-US" baseline="0" dirty="0" smtClean="0"/>
              <a:t>In Chile five modules of the MDS were implemented in the national disability survey called ENDISC II.</a:t>
            </a:r>
          </a:p>
          <a:p>
            <a:r>
              <a:rPr lang="en-US" baseline="0" dirty="0" smtClean="0"/>
              <a:t>The survey was carried out by the Ministry for Social Development in collaboration with the </a:t>
            </a:r>
            <a:r>
              <a:rPr lang="en-US" baseline="0" dirty="0" err="1" smtClean="0"/>
              <a:t>MoH</a:t>
            </a:r>
            <a:r>
              <a:rPr lang="en-US" baseline="0" dirty="0" smtClean="0"/>
              <a:t> and the national statistical office.</a:t>
            </a:r>
          </a:p>
          <a:p>
            <a:r>
              <a:rPr lang="en-US" baseline="0" dirty="0" smtClean="0"/>
              <a:t>The sample included 12265 adults.</a:t>
            </a:r>
          </a:p>
          <a:p>
            <a:endParaRPr lang="en-US" baseline="0" dirty="0" smtClean="0"/>
          </a:p>
          <a:p>
            <a:r>
              <a:rPr lang="en-US" dirty="0" smtClean="0"/>
              <a:t>In Sri Lanka the complete MDS was implemented in a collaborative effort between</a:t>
            </a:r>
            <a:r>
              <a:rPr lang="en-US" baseline="0" dirty="0" smtClean="0"/>
              <a:t> the Ministry for Social services and the World Bank.</a:t>
            </a:r>
          </a:p>
          <a:p>
            <a:r>
              <a:rPr lang="en-US" baseline="0" dirty="0" smtClean="0"/>
              <a:t>The sample included 3000 adults.</a:t>
            </a:r>
            <a:endParaRPr lang="en-US" dirty="0"/>
          </a:p>
        </p:txBody>
      </p:sp>
      <p:sp>
        <p:nvSpPr>
          <p:cNvPr id="4" name="Slide Number Placeholder 3"/>
          <p:cNvSpPr>
            <a:spLocks noGrp="1"/>
          </p:cNvSpPr>
          <p:nvPr>
            <p:ph type="sldNum" sz="quarter" idx="10"/>
          </p:nvPr>
        </p:nvSpPr>
        <p:spPr/>
        <p:txBody>
          <a:bodyPr/>
          <a:lstStyle/>
          <a:p>
            <a:fld id="{3018A205-63DE-4035-8679-1430653C5478}" type="slidenum">
              <a:rPr lang="en-GB" altLang="de-DE" smtClean="0"/>
              <a:pPr/>
              <a:t>9</a:t>
            </a:fld>
            <a:endParaRPr lang="en-GB" altLang="de-DE"/>
          </a:p>
        </p:txBody>
      </p:sp>
    </p:spTree>
    <p:extLst>
      <p:ext uri="{BB962C8B-B14F-4D97-AF65-F5344CB8AC3E}">
        <p14:creationId xmlns:p14="http://schemas.microsoft.com/office/powerpoint/2010/main" val="730249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 get is a scale of capacity difficulties for each</a:t>
            </a:r>
            <a:r>
              <a:rPr lang="en-US" baseline="0" dirty="0" smtClean="0"/>
              <a:t> country, ranging from low to high levels.</a:t>
            </a:r>
          </a:p>
          <a:p>
            <a:r>
              <a:rPr lang="en-US" baseline="0" dirty="0" smtClean="0"/>
              <a:t>Please remember that what you see here is the distribution of a general population sample.</a:t>
            </a:r>
          </a:p>
          <a:p>
            <a:r>
              <a:rPr lang="en-US" baseline="0" dirty="0" smtClean="0"/>
              <a:t>Who are the persons with severe difficulties?</a:t>
            </a:r>
          </a:p>
        </p:txBody>
      </p:sp>
      <p:sp>
        <p:nvSpPr>
          <p:cNvPr id="4" name="Slide Number Placeholder 3"/>
          <p:cNvSpPr>
            <a:spLocks noGrp="1"/>
          </p:cNvSpPr>
          <p:nvPr>
            <p:ph type="sldNum" sz="quarter" idx="10"/>
          </p:nvPr>
        </p:nvSpPr>
        <p:spPr/>
        <p:txBody>
          <a:bodyPr/>
          <a:lstStyle/>
          <a:p>
            <a:fld id="{3018A205-63DE-4035-8679-1430653C5478}" type="slidenum">
              <a:rPr lang="en-GB" altLang="de-DE" smtClean="0">
                <a:solidFill>
                  <a:prstClr val="black"/>
                </a:solidFill>
              </a:rPr>
              <a:pPr/>
              <a:t>10</a:t>
            </a:fld>
            <a:endParaRPr lang="en-GB" altLang="de-DE">
              <a:solidFill>
                <a:prstClr val="black"/>
              </a:solidFill>
            </a:endParaRPr>
          </a:p>
        </p:txBody>
      </p:sp>
    </p:spTree>
    <p:extLst>
      <p:ext uri="{BB962C8B-B14F-4D97-AF65-F5344CB8AC3E}">
        <p14:creationId xmlns:p14="http://schemas.microsoft.com/office/powerpoint/2010/main" val="68158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 get is a scale of capacity difficulties for each</a:t>
            </a:r>
            <a:r>
              <a:rPr lang="en-US" baseline="0" dirty="0" smtClean="0"/>
              <a:t> country, ranging from low to high levels.</a:t>
            </a:r>
          </a:p>
          <a:p>
            <a:r>
              <a:rPr lang="en-US" baseline="0" dirty="0" smtClean="0"/>
              <a:t>Please remember that what you see here is the distribution of a general population sample.</a:t>
            </a:r>
          </a:p>
          <a:p>
            <a:r>
              <a:rPr lang="en-US" baseline="0" dirty="0" smtClean="0"/>
              <a:t>Who are the persons with severe difficulties?</a:t>
            </a:r>
          </a:p>
        </p:txBody>
      </p:sp>
      <p:sp>
        <p:nvSpPr>
          <p:cNvPr id="4" name="Slide Number Placeholder 3"/>
          <p:cNvSpPr>
            <a:spLocks noGrp="1"/>
          </p:cNvSpPr>
          <p:nvPr>
            <p:ph type="sldNum" sz="quarter" idx="10"/>
          </p:nvPr>
        </p:nvSpPr>
        <p:spPr/>
        <p:txBody>
          <a:bodyPr/>
          <a:lstStyle/>
          <a:p>
            <a:fld id="{3018A205-63DE-4035-8679-1430653C5478}" type="slidenum">
              <a:rPr lang="en-GB" altLang="de-DE" smtClean="0">
                <a:solidFill>
                  <a:prstClr val="black"/>
                </a:solidFill>
              </a:rPr>
              <a:pPr/>
              <a:t>12</a:t>
            </a:fld>
            <a:endParaRPr lang="en-GB" altLang="de-DE">
              <a:solidFill>
                <a:prstClr val="black"/>
              </a:solidFill>
            </a:endParaRPr>
          </a:p>
        </p:txBody>
      </p:sp>
    </p:spTree>
    <p:extLst>
      <p:ext uri="{BB962C8B-B14F-4D97-AF65-F5344CB8AC3E}">
        <p14:creationId xmlns:p14="http://schemas.microsoft.com/office/powerpoint/2010/main" val="681587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 get is a scale of capacity difficulties for each</a:t>
            </a:r>
            <a:r>
              <a:rPr lang="en-US" baseline="0" dirty="0" smtClean="0"/>
              <a:t> country, ranging from low to high levels.</a:t>
            </a:r>
          </a:p>
          <a:p>
            <a:r>
              <a:rPr lang="en-US" baseline="0" dirty="0" smtClean="0"/>
              <a:t>Please remember that what you see here is the distribution of a general population sample.</a:t>
            </a:r>
          </a:p>
          <a:p>
            <a:r>
              <a:rPr lang="en-US" baseline="0" dirty="0" smtClean="0"/>
              <a:t>Who are the persons with severe difficulties?</a:t>
            </a:r>
          </a:p>
        </p:txBody>
      </p:sp>
      <p:sp>
        <p:nvSpPr>
          <p:cNvPr id="4" name="Slide Number Placeholder 3"/>
          <p:cNvSpPr>
            <a:spLocks noGrp="1"/>
          </p:cNvSpPr>
          <p:nvPr>
            <p:ph type="sldNum" sz="quarter" idx="10"/>
          </p:nvPr>
        </p:nvSpPr>
        <p:spPr/>
        <p:txBody>
          <a:bodyPr/>
          <a:lstStyle/>
          <a:p>
            <a:fld id="{3018A205-63DE-4035-8679-1430653C5478}" type="slidenum">
              <a:rPr lang="en-GB" altLang="de-DE" smtClean="0">
                <a:solidFill>
                  <a:prstClr val="black"/>
                </a:solidFill>
              </a:rPr>
              <a:pPr/>
              <a:t>13</a:t>
            </a:fld>
            <a:endParaRPr lang="en-GB" altLang="de-DE">
              <a:solidFill>
                <a:prstClr val="black"/>
              </a:solidFill>
            </a:endParaRPr>
          </a:p>
        </p:txBody>
      </p:sp>
    </p:spTree>
    <p:extLst>
      <p:ext uri="{BB962C8B-B14F-4D97-AF65-F5344CB8AC3E}">
        <p14:creationId xmlns:p14="http://schemas.microsoft.com/office/powerpoint/2010/main" val="681587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3018A205-63DE-4035-8679-1430653C5478}" type="slidenum">
              <a:rPr lang="en-GB" altLang="de-DE" smtClean="0"/>
              <a:pPr/>
              <a:t>14</a:t>
            </a:fld>
            <a:endParaRPr lang="en-GB" altLang="de-DE" dirty="0"/>
          </a:p>
        </p:txBody>
      </p:sp>
    </p:spTree>
    <p:extLst>
      <p:ext uri="{BB962C8B-B14F-4D97-AF65-F5344CB8AC3E}">
        <p14:creationId xmlns:p14="http://schemas.microsoft.com/office/powerpoint/2010/main" val="573245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18A205-63DE-4035-8679-1430653C5478}" type="slidenum">
              <a:rPr lang="en-GB" altLang="de-DE" smtClean="0">
                <a:solidFill>
                  <a:prstClr val="black"/>
                </a:solidFill>
              </a:rPr>
              <a:pPr/>
              <a:t>16</a:t>
            </a:fld>
            <a:endParaRPr lang="en-GB" altLang="de-DE">
              <a:solidFill>
                <a:prstClr val="black"/>
              </a:solidFill>
            </a:endParaRPr>
          </a:p>
        </p:txBody>
      </p:sp>
    </p:spTree>
    <p:extLst>
      <p:ext uri="{BB962C8B-B14F-4D97-AF65-F5344CB8AC3E}">
        <p14:creationId xmlns:p14="http://schemas.microsoft.com/office/powerpoint/2010/main" val="2656363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323850" y="1700213"/>
            <a:ext cx="8496300" cy="2160587"/>
          </a:xfrm>
        </p:spPr>
        <p:txBody>
          <a:bodyPr lIns="91440"/>
          <a:lstStyle>
            <a:lvl1pPr>
              <a:defRPr sz="4800">
                <a:solidFill>
                  <a:schemeClr val="accent4">
                    <a:lumMod val="75000"/>
                    <a:lumOff val="25000"/>
                  </a:schemeClr>
                </a:solidFill>
                <a:latin typeface="Rockwell" pitchFamily="18" charset="0"/>
              </a:defRPr>
            </a:lvl1pPr>
          </a:lstStyle>
          <a:p>
            <a:pPr lvl="0"/>
            <a:r>
              <a:rPr lang="en-GB" noProof="0" smtClean="0"/>
              <a:t>Click to edit Master title style</a:t>
            </a:r>
          </a:p>
        </p:txBody>
      </p:sp>
      <p:sp>
        <p:nvSpPr>
          <p:cNvPr id="10243" name="Rectangle 1027"/>
          <p:cNvSpPr>
            <a:spLocks noGrp="1" noChangeArrowheads="1"/>
          </p:cNvSpPr>
          <p:nvPr>
            <p:ph type="subTitle" idx="1"/>
          </p:nvPr>
        </p:nvSpPr>
        <p:spPr>
          <a:xfrm>
            <a:off x="323850" y="4149079"/>
            <a:ext cx="8496300" cy="1537345"/>
          </a:xfrm>
        </p:spPr>
        <p:txBody>
          <a:bodyPr lIns="91440"/>
          <a:lstStyle>
            <a:lvl1pPr marL="0" indent="0">
              <a:buFontTx/>
              <a:buNone/>
              <a:defRPr sz="2800">
                <a:solidFill>
                  <a:schemeClr val="accent4">
                    <a:lumMod val="75000"/>
                    <a:lumOff val="25000"/>
                  </a:schemeClr>
                </a:solidFill>
                <a:latin typeface="Rockwell" pitchFamily="18" charset="0"/>
              </a:defRPr>
            </a:lvl1pPr>
          </a:lstStyle>
          <a:p>
            <a:pPr lvl="0"/>
            <a:r>
              <a:rPr lang="en-GB" noProof="0" dirty="0" smtClean="0"/>
              <a:t>Click to edit Master subtitle style</a:t>
            </a:r>
          </a:p>
        </p:txBody>
      </p:sp>
      <p:sp>
        <p:nvSpPr>
          <p:cNvPr id="6"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p>
        </p:txBody>
      </p:sp>
      <p:sp>
        <p:nvSpPr>
          <p:cNvPr id="7" name="Rectangle 5"/>
          <p:cNvSpPr>
            <a:spLocks noGrp="1" noChangeArrowheads="1"/>
          </p:cNvSpPr>
          <p:nvPr>
            <p:ph type="ftr" sz="quarter" idx="11"/>
          </p:nvPr>
        </p:nvSpPr>
        <p:spPr/>
        <p:txBody>
          <a:bodyPr/>
          <a:lstStyle>
            <a:lvl1pPr>
              <a:defRPr/>
            </a:lvl1pPr>
          </a:lstStyle>
          <a:p>
            <a:endParaRPr lang="en-US" altLang="de-DE"/>
          </a:p>
        </p:txBody>
      </p:sp>
      <p:sp>
        <p:nvSpPr>
          <p:cNvPr id="8" name="Rectangle 6"/>
          <p:cNvSpPr>
            <a:spLocks noGrp="1" noChangeArrowheads="1"/>
          </p:cNvSpPr>
          <p:nvPr>
            <p:ph type="sldNum" sz="quarter" idx="12"/>
          </p:nvPr>
        </p:nvSpPr>
        <p:spPr/>
        <p:txBody>
          <a:bodyPr/>
          <a:lstStyle>
            <a:lvl1pPr>
              <a:defRPr/>
            </a:lvl1pPr>
          </a:lstStyle>
          <a:p>
            <a:fld id="{BD1A7187-E617-443F-A6C8-EC09922B8914}" type="slidenum">
              <a:rPr lang="en-GB" altLang="de-DE"/>
              <a:pPr/>
              <a:t>‹#›</a:t>
            </a:fld>
            <a:endParaRPr lang="en-GB" altLang="de-DE"/>
          </a:p>
        </p:txBody>
      </p:sp>
    </p:spTree>
    <p:extLst>
      <p:ext uri="{BB962C8B-B14F-4D97-AF65-F5344CB8AC3E}">
        <p14:creationId xmlns:p14="http://schemas.microsoft.com/office/powerpoint/2010/main" val="35411901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4">
                    <a:lumMod val="75000"/>
                    <a:lumOff val="25000"/>
                  </a:schemeClr>
                </a:solidFill>
              </a:defRPr>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accent4">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accent4">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p>
        </p:txBody>
      </p:sp>
      <p:sp>
        <p:nvSpPr>
          <p:cNvPr id="6" name="Rectangle 9"/>
          <p:cNvSpPr>
            <a:spLocks noGrp="1" noChangeArrowheads="1"/>
          </p:cNvSpPr>
          <p:nvPr>
            <p:ph type="ftr" sz="quarter" idx="11"/>
          </p:nvPr>
        </p:nvSpPr>
        <p:spPr/>
        <p:txBody>
          <a:bodyPr/>
          <a:lstStyle>
            <a:lvl1pPr>
              <a:defRPr/>
            </a:lvl1pPr>
          </a:lstStyle>
          <a:p>
            <a:endParaRPr lang="en-US" altLang="de-DE"/>
          </a:p>
        </p:txBody>
      </p:sp>
      <p:sp>
        <p:nvSpPr>
          <p:cNvPr id="7" name="Rectangle 10"/>
          <p:cNvSpPr>
            <a:spLocks noGrp="1" noChangeArrowheads="1"/>
          </p:cNvSpPr>
          <p:nvPr>
            <p:ph type="sldNum" sz="quarter" idx="12"/>
          </p:nvPr>
        </p:nvSpPr>
        <p:spPr/>
        <p:txBody>
          <a:bodyPr/>
          <a:lstStyle>
            <a:lvl1pPr>
              <a:defRPr/>
            </a:lvl1pPr>
          </a:lstStyle>
          <a:p>
            <a:fld id="{1D993F9A-1735-4194-BF02-47625A361910}" type="slidenum">
              <a:rPr lang="en-GB" altLang="de-DE"/>
              <a:pPr/>
              <a:t>‹#›</a:t>
            </a:fld>
            <a:endParaRPr lang="en-GB" altLang="de-DE"/>
          </a:p>
        </p:txBody>
      </p:sp>
    </p:spTree>
    <p:extLst>
      <p:ext uri="{BB962C8B-B14F-4D97-AF65-F5344CB8AC3E}">
        <p14:creationId xmlns:p14="http://schemas.microsoft.com/office/powerpoint/2010/main" val="2238337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332656"/>
            <a:ext cx="8496300" cy="649288"/>
          </a:xfrm>
        </p:spPr>
        <p:txBody>
          <a:bodyPr/>
          <a:lstStyle/>
          <a:p>
            <a:r>
              <a:rPr lang="en-GB" smtClean="0"/>
              <a:t>Click to edit Master title style</a:t>
            </a:r>
            <a:endParaRPr lang="en-US"/>
          </a:p>
        </p:txBody>
      </p:sp>
      <p:sp>
        <p:nvSpPr>
          <p:cNvPr id="3" name="Content Placeholder 2"/>
          <p:cNvSpPr>
            <a:spLocks noGrp="1"/>
          </p:cNvSpPr>
          <p:nvPr>
            <p:ph idx="1"/>
          </p:nvPr>
        </p:nvSpPr>
        <p:spPr>
          <a:xfrm>
            <a:off x="323850" y="1412776"/>
            <a:ext cx="8496300" cy="4402237"/>
          </a:xfrm>
        </p:spPr>
        <p:txBody>
          <a:bodyPr/>
          <a:lstStyle>
            <a:lvl1pPr marL="457200" indent="-457200">
              <a:buFont typeface="+mj-lt"/>
              <a:buAutoNum type="arabicPeriod"/>
              <a:defRPr/>
            </a:lvl1pPr>
            <a:lvl2pPr marL="979488" indent="-457200">
              <a:buFont typeface="+mj-lt"/>
              <a:buAutoNum type="arabicPeriod"/>
              <a:defRPr/>
            </a:lvl2pPr>
            <a:lvl3pPr marL="1447800" indent="-457200">
              <a:buFont typeface="+mj-lt"/>
              <a:buAutoNum type="arabicPeriod"/>
              <a:defRPr/>
            </a:lvl3pPr>
            <a:lvl4pPr marL="1855788" indent="-457200">
              <a:buFont typeface="+mj-lt"/>
              <a:buAutoNum type="arabicPeriod"/>
              <a:defRPr/>
            </a:lvl4pPr>
            <a:lvl5pPr marL="2286000" indent="-457200">
              <a:buFont typeface="+mj-lt"/>
              <a:buAutoNum type="arabicPeriod"/>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0317DE4B-F38E-4DB1-AED1-DD5ED9AAD476}"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27408277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solidFill>
                  <a:schemeClr val="accent4">
                    <a:lumMod val="75000"/>
                    <a:lumOff val="25000"/>
                  </a:schemeClr>
                </a:solidFill>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4">
                    <a:lumMod val="75000"/>
                    <a:lumOff val="2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7B1B5F79-B080-4AD8-BCD9-5706AF1BF414}"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40234449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850" y="1412776"/>
            <a:ext cx="4171950" cy="4402237"/>
          </a:xfrm>
        </p:spPr>
        <p:txBody>
          <a:bodyPr/>
          <a:lstStyle>
            <a:lvl1pPr>
              <a:defRPr sz="2800">
                <a:solidFill>
                  <a:schemeClr val="accent4">
                    <a:lumMod val="75000"/>
                    <a:lumOff val="25000"/>
                  </a:schemeClr>
                </a:solidFill>
              </a:defRPr>
            </a:lvl1pPr>
            <a:lvl2pPr>
              <a:defRPr sz="2400">
                <a:solidFill>
                  <a:schemeClr val="accent4">
                    <a:lumMod val="75000"/>
                    <a:lumOff val="25000"/>
                  </a:schemeClr>
                </a:solidFill>
              </a:defRPr>
            </a:lvl2pPr>
            <a:lvl3pPr>
              <a:defRPr sz="2000">
                <a:solidFill>
                  <a:schemeClr val="accent4">
                    <a:lumMod val="75000"/>
                    <a:lumOff val="25000"/>
                  </a:schemeClr>
                </a:solidFill>
              </a:defRPr>
            </a:lvl3pPr>
            <a:lvl4pPr>
              <a:defRPr sz="1800">
                <a:solidFill>
                  <a:schemeClr val="accent4">
                    <a:lumMod val="75000"/>
                    <a:lumOff val="25000"/>
                  </a:schemeClr>
                </a:solidFill>
              </a:defRPr>
            </a:lvl4pPr>
            <a:lvl5pPr>
              <a:defRPr sz="1800">
                <a:solidFill>
                  <a:schemeClr val="accent4">
                    <a:lumMod val="75000"/>
                    <a:lumOff val="25000"/>
                  </a:schemeClr>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412776"/>
            <a:ext cx="4171950" cy="4402237"/>
          </a:xfrm>
        </p:spPr>
        <p:txBody>
          <a:bodyPr/>
          <a:lstStyle>
            <a:lvl1pPr>
              <a:defRPr sz="2800">
                <a:solidFill>
                  <a:schemeClr val="accent4">
                    <a:lumMod val="75000"/>
                    <a:lumOff val="25000"/>
                  </a:schemeClr>
                </a:solidFill>
              </a:defRPr>
            </a:lvl1pPr>
            <a:lvl2pPr>
              <a:defRPr sz="2400">
                <a:solidFill>
                  <a:schemeClr val="accent4">
                    <a:lumMod val="75000"/>
                    <a:lumOff val="25000"/>
                  </a:schemeClr>
                </a:solidFill>
              </a:defRPr>
            </a:lvl2pPr>
            <a:lvl3pPr>
              <a:defRPr sz="2000">
                <a:solidFill>
                  <a:schemeClr val="accent4">
                    <a:lumMod val="75000"/>
                    <a:lumOff val="25000"/>
                  </a:schemeClr>
                </a:solidFill>
              </a:defRPr>
            </a:lvl3pPr>
            <a:lvl4pPr>
              <a:defRPr sz="1800">
                <a:solidFill>
                  <a:schemeClr val="accent4">
                    <a:lumMod val="75000"/>
                    <a:lumOff val="25000"/>
                  </a:schemeClr>
                </a:solidFill>
              </a:defRPr>
            </a:lvl4pPr>
            <a:lvl5pPr>
              <a:defRPr sz="1800">
                <a:solidFill>
                  <a:schemeClr val="accent4">
                    <a:lumMod val="75000"/>
                    <a:lumOff val="25000"/>
                  </a:schemeClr>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6" name="Rectangle 9"/>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7" name="Rectangle 10"/>
          <p:cNvSpPr>
            <a:spLocks noGrp="1" noChangeArrowheads="1"/>
          </p:cNvSpPr>
          <p:nvPr>
            <p:ph type="sldNum" sz="quarter" idx="12"/>
          </p:nvPr>
        </p:nvSpPr>
        <p:spPr/>
        <p:txBody>
          <a:bodyPr/>
          <a:lstStyle>
            <a:lvl1pPr>
              <a:defRPr/>
            </a:lvl1pPr>
          </a:lstStyle>
          <a:p>
            <a:fld id="{095C44C7-2207-43BB-8159-B0800452BD86}" type="slidenum">
              <a:rPr lang="en-GB" altLang="de-DE">
                <a:solidFill>
                  <a:srgbClr val="323D43"/>
                </a:solidFill>
              </a:rPr>
              <a:pPr/>
              <a:t>‹#›</a:t>
            </a:fld>
            <a:endParaRPr lang="en-GB" altLang="de-DE">
              <a:solidFill>
                <a:srgbClr val="323D43"/>
              </a:solidFill>
            </a:endParaRPr>
          </a:p>
        </p:txBody>
      </p:sp>
      <p:sp>
        <p:nvSpPr>
          <p:cNvPr id="8" name="Title 1"/>
          <p:cNvSpPr>
            <a:spLocks noGrp="1"/>
          </p:cNvSpPr>
          <p:nvPr>
            <p:ph type="title"/>
          </p:nvPr>
        </p:nvSpPr>
        <p:spPr>
          <a:xfrm>
            <a:off x="323850" y="332656"/>
            <a:ext cx="8496300" cy="649288"/>
          </a:xfrm>
        </p:spPr>
        <p:txBody>
          <a:bodyPr/>
          <a:lstStyle/>
          <a:p>
            <a:r>
              <a:rPr lang="en-GB" smtClean="0"/>
              <a:t>Click to edit Master title style</a:t>
            </a:r>
            <a:endParaRPr lang="en-US"/>
          </a:p>
        </p:txBody>
      </p:sp>
    </p:spTree>
    <p:extLst>
      <p:ext uri="{BB962C8B-B14F-4D97-AF65-F5344CB8AC3E}">
        <p14:creationId xmlns:p14="http://schemas.microsoft.com/office/powerpoint/2010/main" val="2687403332"/>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8"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9" name="Rectangle 6"/>
          <p:cNvSpPr>
            <a:spLocks noGrp="1" noChangeArrowheads="1"/>
          </p:cNvSpPr>
          <p:nvPr>
            <p:ph type="sldNum" sz="quarter" idx="12"/>
          </p:nvPr>
        </p:nvSpPr>
        <p:spPr/>
        <p:txBody>
          <a:bodyPr/>
          <a:lstStyle>
            <a:lvl1pPr>
              <a:defRPr/>
            </a:lvl1pPr>
          </a:lstStyle>
          <a:p>
            <a:fld id="{AABBCAA2-547C-4029-A188-2D264386B0C0}"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4018200856"/>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850" y="404664"/>
            <a:ext cx="8496300" cy="649288"/>
          </a:xfrm>
        </p:spPr>
        <p:txBody>
          <a:bodyPr/>
          <a:lstStyle>
            <a:lvl1pPr>
              <a:defRPr>
                <a:solidFill>
                  <a:srgbClr val="0070C0"/>
                </a:solidFill>
              </a:defRPr>
            </a:lvl1pPr>
          </a:lstStyle>
          <a:p>
            <a:r>
              <a:rPr lang="en-GB" dirty="0" smtClean="0"/>
              <a:t>Click to edit Master title style</a:t>
            </a:r>
            <a:endParaRPr lang="en-US" dirty="0"/>
          </a:p>
        </p:txBody>
      </p:sp>
      <p:sp>
        <p:nvSpPr>
          <p:cNvPr id="3"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4" name="Rectangle 9"/>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5" name="Rectangle 10"/>
          <p:cNvSpPr>
            <a:spLocks noGrp="1" noChangeArrowheads="1"/>
          </p:cNvSpPr>
          <p:nvPr>
            <p:ph type="sldNum" sz="quarter" idx="12"/>
          </p:nvPr>
        </p:nvSpPr>
        <p:spPr/>
        <p:txBody>
          <a:bodyPr/>
          <a:lstStyle>
            <a:lvl1pPr>
              <a:defRPr/>
            </a:lvl1pPr>
          </a:lstStyle>
          <a:p>
            <a:fld id="{C6B9C1C5-7FB2-4D19-954A-0579B4784E67}"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366775763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3"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4" name="Rectangle 6"/>
          <p:cNvSpPr>
            <a:spLocks noGrp="1" noChangeArrowheads="1"/>
          </p:cNvSpPr>
          <p:nvPr>
            <p:ph type="sldNum" sz="quarter" idx="12"/>
          </p:nvPr>
        </p:nvSpPr>
        <p:spPr/>
        <p:txBody>
          <a:bodyPr/>
          <a:lstStyle>
            <a:lvl1pPr>
              <a:defRPr/>
            </a:lvl1pPr>
          </a:lstStyle>
          <a:p>
            <a:fld id="{8717E270-61F3-48F4-AC4F-6E9BAEB81C7C}"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36784886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accent4">
                    <a:lumMod val="75000"/>
                    <a:lumOff val="25000"/>
                  </a:schemeClr>
                </a:solidFill>
              </a:defRPr>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solidFill>
                  <a:schemeClr val="accent4">
                    <a:lumMod val="75000"/>
                    <a:lumOff val="25000"/>
                  </a:schemeClr>
                </a:solidFill>
              </a:defRPr>
            </a:lvl1pPr>
            <a:lvl2pPr>
              <a:defRPr sz="2800">
                <a:solidFill>
                  <a:schemeClr val="accent4">
                    <a:lumMod val="75000"/>
                    <a:lumOff val="25000"/>
                  </a:schemeClr>
                </a:solidFill>
              </a:defRPr>
            </a:lvl2pPr>
            <a:lvl3pPr>
              <a:defRPr sz="2400">
                <a:solidFill>
                  <a:schemeClr val="accent4">
                    <a:lumMod val="75000"/>
                    <a:lumOff val="25000"/>
                  </a:schemeClr>
                </a:solidFill>
              </a:defRPr>
            </a:lvl3pPr>
            <a:lvl4pPr>
              <a:defRPr sz="2000">
                <a:solidFill>
                  <a:schemeClr val="accent4">
                    <a:lumMod val="75000"/>
                    <a:lumOff val="25000"/>
                  </a:schemeClr>
                </a:solidFill>
              </a:defRPr>
            </a:lvl4pPr>
            <a:lvl5pPr>
              <a:defRPr sz="2000">
                <a:solidFill>
                  <a:schemeClr val="accent4">
                    <a:lumMod val="75000"/>
                    <a:lumOff val="25000"/>
                  </a:schemeClr>
                </a:solidFill>
              </a:defRPr>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4">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6" name="Rectangle 9"/>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7" name="Rectangle 10"/>
          <p:cNvSpPr>
            <a:spLocks noGrp="1" noChangeArrowheads="1"/>
          </p:cNvSpPr>
          <p:nvPr>
            <p:ph type="sldNum" sz="quarter" idx="12"/>
          </p:nvPr>
        </p:nvSpPr>
        <p:spPr/>
        <p:txBody>
          <a:bodyPr/>
          <a:lstStyle>
            <a:lvl1pPr>
              <a:defRPr/>
            </a:lvl1pPr>
          </a:lstStyle>
          <a:p>
            <a:fld id="{8486986E-43FE-4063-9F47-221859C87956}"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30637270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4">
                    <a:lumMod val="75000"/>
                    <a:lumOff val="25000"/>
                  </a:schemeClr>
                </a:solidFill>
              </a:defRPr>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accent4">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accent4">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6" name="Rectangle 9"/>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7" name="Rectangle 10"/>
          <p:cNvSpPr>
            <a:spLocks noGrp="1" noChangeArrowheads="1"/>
          </p:cNvSpPr>
          <p:nvPr>
            <p:ph type="sldNum" sz="quarter" idx="12"/>
          </p:nvPr>
        </p:nvSpPr>
        <p:spPr/>
        <p:txBody>
          <a:bodyPr/>
          <a:lstStyle>
            <a:lvl1pPr>
              <a:defRPr/>
            </a:lvl1pPr>
          </a:lstStyle>
          <a:p>
            <a:fld id="{1D993F9A-1735-4194-BF02-47625A361910}"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4217423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accent4">
                    <a:lumMod val="75000"/>
                    <a:lumOff val="25000"/>
                  </a:schemeClr>
                </a:solidFill>
              </a:defRPr>
            </a:lvl1pPr>
            <a:lvl2pPr>
              <a:defRPr>
                <a:solidFill>
                  <a:schemeClr val="accent4">
                    <a:lumMod val="75000"/>
                    <a:lumOff val="25000"/>
                  </a:schemeClr>
                </a:solidFill>
              </a:defRPr>
            </a:lvl2pPr>
            <a:lvl3pPr>
              <a:defRPr>
                <a:solidFill>
                  <a:schemeClr val="accent4">
                    <a:lumMod val="75000"/>
                    <a:lumOff val="25000"/>
                  </a:schemeClr>
                </a:solidFill>
              </a:defRPr>
            </a:lvl3pPr>
            <a:lvl4pPr>
              <a:defRPr>
                <a:solidFill>
                  <a:schemeClr val="accent4">
                    <a:lumMod val="75000"/>
                    <a:lumOff val="25000"/>
                  </a:schemeClr>
                </a:solidFill>
              </a:defRPr>
            </a:lvl4pPr>
            <a:lvl5pPr>
              <a:defRPr>
                <a:solidFill>
                  <a:schemeClr val="accent4">
                    <a:lumMod val="75000"/>
                    <a:lumOff val="25000"/>
                  </a:schemeClr>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0F37A619-C05F-4EF1-85C7-8D44D97F6129}"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23629536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lvl1pPr>
              <a:defRPr>
                <a:solidFill>
                  <a:srgbClr val="0070C0"/>
                </a:solidFill>
              </a:defRPr>
            </a:lvl1pPr>
          </a:lstStyle>
          <a:p>
            <a:r>
              <a:rPr lang="en-GB" smtClean="0"/>
              <a:t>Click to edit Master title style</a:t>
            </a:r>
            <a:endParaRPr lang="en-US"/>
          </a:p>
        </p:txBody>
      </p:sp>
      <p:sp>
        <p:nvSpPr>
          <p:cNvPr id="3" name="Vertical Text Placeholder 2"/>
          <p:cNvSpPr>
            <a:spLocks noGrp="1"/>
          </p:cNvSpPr>
          <p:nvPr>
            <p:ph type="body" orient="vert" idx="1"/>
          </p:nvPr>
        </p:nvSpPr>
        <p:spPr>
          <a:xfrm>
            <a:off x="323850" y="908050"/>
            <a:ext cx="6219825" cy="4906963"/>
          </a:xfrm>
        </p:spPr>
        <p:txBody>
          <a:bodyPr vert="eaVert"/>
          <a:lstStyle>
            <a:lvl1pPr>
              <a:defRPr>
                <a:solidFill>
                  <a:schemeClr val="accent4">
                    <a:lumMod val="75000"/>
                    <a:lumOff val="25000"/>
                  </a:schemeClr>
                </a:solidFill>
              </a:defRPr>
            </a:lvl1pPr>
            <a:lvl2pPr>
              <a:defRPr>
                <a:solidFill>
                  <a:schemeClr val="accent4">
                    <a:lumMod val="75000"/>
                    <a:lumOff val="25000"/>
                  </a:schemeClr>
                </a:solidFill>
              </a:defRPr>
            </a:lvl2pPr>
            <a:lvl3pPr>
              <a:defRPr>
                <a:solidFill>
                  <a:schemeClr val="accent4">
                    <a:lumMod val="75000"/>
                    <a:lumOff val="25000"/>
                  </a:schemeClr>
                </a:solidFill>
              </a:defRPr>
            </a:lvl3pPr>
            <a:lvl4pPr>
              <a:defRPr>
                <a:solidFill>
                  <a:schemeClr val="accent4">
                    <a:lumMod val="75000"/>
                    <a:lumOff val="25000"/>
                  </a:schemeClr>
                </a:solidFill>
              </a:defRPr>
            </a:lvl4pPr>
            <a:lvl5pPr>
              <a:defRPr>
                <a:solidFill>
                  <a:schemeClr val="accent4">
                    <a:lumMod val="75000"/>
                    <a:lumOff val="25000"/>
                  </a:schemeClr>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DE530BC8-50DC-4A65-9DFA-341EA17E0D96}"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235062322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accent4">
                    <a:lumMod val="75000"/>
                    <a:lumOff val="25000"/>
                  </a:schemeClr>
                </a:solidFill>
              </a:defRPr>
            </a:lvl1pPr>
            <a:lvl2pPr>
              <a:defRPr>
                <a:solidFill>
                  <a:schemeClr val="accent4">
                    <a:lumMod val="75000"/>
                    <a:lumOff val="25000"/>
                  </a:schemeClr>
                </a:solidFill>
              </a:defRPr>
            </a:lvl2pPr>
            <a:lvl3pPr>
              <a:defRPr>
                <a:solidFill>
                  <a:schemeClr val="accent4">
                    <a:lumMod val="75000"/>
                    <a:lumOff val="25000"/>
                  </a:schemeClr>
                </a:solidFill>
              </a:defRPr>
            </a:lvl3pPr>
            <a:lvl4pPr>
              <a:defRPr>
                <a:solidFill>
                  <a:schemeClr val="accent4">
                    <a:lumMod val="75000"/>
                    <a:lumOff val="25000"/>
                  </a:schemeClr>
                </a:solidFill>
              </a:defRPr>
            </a:lvl4pPr>
            <a:lvl5pPr>
              <a:defRPr>
                <a:solidFill>
                  <a:schemeClr val="accent4">
                    <a:lumMod val="75000"/>
                    <a:lumOff val="25000"/>
                  </a:schemeClr>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p>
        </p:txBody>
      </p:sp>
      <p:sp>
        <p:nvSpPr>
          <p:cNvPr id="5" name="Rectangle 5"/>
          <p:cNvSpPr>
            <a:spLocks noGrp="1" noChangeArrowheads="1"/>
          </p:cNvSpPr>
          <p:nvPr>
            <p:ph type="ftr" sz="quarter" idx="11"/>
          </p:nvPr>
        </p:nvSpPr>
        <p:spPr/>
        <p:txBody>
          <a:bodyPr/>
          <a:lstStyle>
            <a:lvl1pPr>
              <a:defRPr/>
            </a:lvl1pPr>
          </a:lstStyle>
          <a:p>
            <a:endParaRPr lang="en-US" altLang="de-DE"/>
          </a:p>
        </p:txBody>
      </p:sp>
      <p:sp>
        <p:nvSpPr>
          <p:cNvPr id="6" name="Rectangle 6"/>
          <p:cNvSpPr>
            <a:spLocks noGrp="1" noChangeArrowheads="1"/>
          </p:cNvSpPr>
          <p:nvPr>
            <p:ph type="sldNum" sz="quarter" idx="12"/>
          </p:nvPr>
        </p:nvSpPr>
        <p:spPr/>
        <p:txBody>
          <a:bodyPr/>
          <a:lstStyle>
            <a:lvl1pPr>
              <a:defRPr/>
            </a:lvl1pPr>
          </a:lstStyle>
          <a:p>
            <a:fld id="{0F37A619-C05F-4EF1-85C7-8D44D97F6129}" type="slidenum">
              <a:rPr lang="en-GB" altLang="de-DE"/>
              <a:pPr/>
              <a:t>‹#›</a:t>
            </a:fld>
            <a:endParaRPr lang="en-GB" altLang="de-DE"/>
          </a:p>
        </p:txBody>
      </p:sp>
    </p:spTree>
    <p:extLst>
      <p:ext uri="{BB962C8B-B14F-4D97-AF65-F5344CB8AC3E}">
        <p14:creationId xmlns:p14="http://schemas.microsoft.com/office/powerpoint/2010/main" val="237332307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lvl1pPr>
              <a:defRPr>
                <a:solidFill>
                  <a:srgbClr val="0070C0"/>
                </a:solidFill>
              </a:defRPr>
            </a:lvl1pPr>
          </a:lstStyle>
          <a:p>
            <a:r>
              <a:rPr lang="en-GB" smtClean="0"/>
              <a:t>Click to edit Master title style</a:t>
            </a:r>
            <a:endParaRPr lang="en-US"/>
          </a:p>
        </p:txBody>
      </p:sp>
      <p:sp>
        <p:nvSpPr>
          <p:cNvPr id="3" name="Text Placeholder 2"/>
          <p:cNvSpPr>
            <a:spLocks noGrp="1"/>
          </p:cNvSpPr>
          <p:nvPr>
            <p:ph type="body" sz="half" idx="1"/>
          </p:nvPr>
        </p:nvSpPr>
        <p:spPr>
          <a:xfrm>
            <a:off x="323850" y="1700213"/>
            <a:ext cx="4171950" cy="4114800"/>
          </a:xfrm>
        </p:spPr>
        <p:txBody>
          <a:bodyPr/>
          <a:lstStyle>
            <a:lvl1pPr>
              <a:defRPr>
                <a:solidFill>
                  <a:schemeClr val="accent4">
                    <a:lumMod val="75000"/>
                    <a:lumOff val="25000"/>
                  </a:schemeClr>
                </a:solidFill>
              </a:defRPr>
            </a:lvl1pPr>
            <a:lvl2pPr>
              <a:defRPr>
                <a:solidFill>
                  <a:schemeClr val="accent4">
                    <a:lumMod val="75000"/>
                    <a:lumOff val="25000"/>
                  </a:schemeClr>
                </a:solidFill>
              </a:defRPr>
            </a:lvl2pPr>
            <a:lvl3pPr>
              <a:defRPr>
                <a:solidFill>
                  <a:schemeClr val="accent4">
                    <a:lumMod val="75000"/>
                    <a:lumOff val="25000"/>
                  </a:schemeClr>
                </a:solidFill>
              </a:defRPr>
            </a:lvl3pPr>
            <a:lvl4pPr>
              <a:defRPr>
                <a:solidFill>
                  <a:schemeClr val="accent4">
                    <a:lumMod val="75000"/>
                    <a:lumOff val="25000"/>
                  </a:schemeClr>
                </a:solidFill>
              </a:defRPr>
            </a:lvl4pPr>
            <a:lvl5pPr>
              <a:defRPr>
                <a:solidFill>
                  <a:schemeClr val="accent4">
                    <a:lumMod val="75000"/>
                    <a:lumOff val="25000"/>
                  </a:schemeClr>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hart Placeholder 3"/>
          <p:cNvSpPr>
            <a:spLocks noGrp="1"/>
          </p:cNvSpPr>
          <p:nvPr>
            <p:ph type="chart" sz="half" idx="2"/>
          </p:nvPr>
        </p:nvSpPr>
        <p:spPr>
          <a:xfrm>
            <a:off x="4648200" y="1700213"/>
            <a:ext cx="4171950" cy="4114800"/>
          </a:xfrm>
        </p:spPr>
        <p:txBody>
          <a:bodyPr/>
          <a:lstStyle>
            <a:lvl1pPr>
              <a:defRPr>
                <a:solidFill>
                  <a:schemeClr val="accent4">
                    <a:lumMod val="75000"/>
                    <a:lumOff val="25000"/>
                  </a:schemeClr>
                </a:solidFill>
              </a:defRPr>
            </a:lvl1pPr>
          </a:lstStyle>
          <a:p>
            <a:pPr lvl="0"/>
            <a:endParaRPr lang="en-US" noProof="0" smtClean="0"/>
          </a:p>
        </p:txBody>
      </p:sp>
      <p:sp>
        <p:nvSpPr>
          <p:cNvPr id="5"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6" name="Rectangle 9"/>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7" name="Rectangle 10"/>
          <p:cNvSpPr>
            <a:spLocks noGrp="1" noChangeArrowheads="1"/>
          </p:cNvSpPr>
          <p:nvPr>
            <p:ph type="sldNum" sz="quarter" idx="12"/>
          </p:nvPr>
        </p:nvSpPr>
        <p:spPr/>
        <p:txBody>
          <a:bodyPr/>
          <a:lstStyle>
            <a:lvl1pPr>
              <a:defRPr/>
            </a:lvl1pPr>
          </a:lstStyle>
          <a:p>
            <a:fld id="{3B7D8671-EF9E-46F3-938D-6F339EB401AE}"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1228475767"/>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lvl1pPr>
              <a:defRPr>
                <a:solidFill>
                  <a:srgbClr val="0070C0"/>
                </a:solidFill>
              </a:defRPr>
            </a:lvl1pPr>
          </a:lstStyle>
          <a:p>
            <a:r>
              <a:rPr lang="en-GB" smtClean="0"/>
              <a:t>Click to edit Master title style</a:t>
            </a:r>
            <a:endParaRPr lang="en-US"/>
          </a:p>
        </p:txBody>
      </p:sp>
      <p:sp>
        <p:nvSpPr>
          <p:cNvPr id="3" name="Table Placeholder 2"/>
          <p:cNvSpPr>
            <a:spLocks noGrp="1"/>
          </p:cNvSpPr>
          <p:nvPr>
            <p:ph type="tbl" idx="1"/>
          </p:nvPr>
        </p:nvSpPr>
        <p:spPr>
          <a:xfrm>
            <a:off x="323850" y="1700213"/>
            <a:ext cx="8496300" cy="4114800"/>
          </a:xfrm>
        </p:spPr>
        <p:txBody>
          <a:bodyPr/>
          <a:lstStyle>
            <a:lvl1pPr>
              <a:defRPr>
                <a:solidFill>
                  <a:schemeClr val="accent4">
                    <a:lumMod val="75000"/>
                    <a:lumOff val="25000"/>
                  </a:schemeClr>
                </a:solidFill>
              </a:defRPr>
            </a:lvl1pPr>
          </a:lstStyle>
          <a:p>
            <a:pPr lvl="0"/>
            <a:endParaRPr lang="en-US" noProof="0" dirty="0" smtClean="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31B0EF20-6CF4-46F9-B1A9-69F2410CE40C}"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2666029772"/>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323850" y="1700213"/>
            <a:ext cx="8496300" cy="2160587"/>
          </a:xfrm>
        </p:spPr>
        <p:txBody>
          <a:bodyPr lIns="91440"/>
          <a:lstStyle>
            <a:lvl1pPr>
              <a:defRPr sz="4800">
                <a:solidFill>
                  <a:schemeClr val="accent4">
                    <a:lumMod val="75000"/>
                    <a:lumOff val="25000"/>
                  </a:schemeClr>
                </a:solidFill>
                <a:latin typeface="Rockwell" pitchFamily="18" charset="0"/>
              </a:defRPr>
            </a:lvl1pPr>
          </a:lstStyle>
          <a:p>
            <a:pPr lvl="0"/>
            <a:r>
              <a:rPr lang="en-GB" noProof="0" smtClean="0"/>
              <a:t>Click to edit Master title style</a:t>
            </a:r>
          </a:p>
        </p:txBody>
      </p:sp>
      <p:sp>
        <p:nvSpPr>
          <p:cNvPr id="10243" name="Rectangle 1027"/>
          <p:cNvSpPr>
            <a:spLocks noGrp="1" noChangeArrowheads="1"/>
          </p:cNvSpPr>
          <p:nvPr>
            <p:ph type="subTitle" idx="1"/>
          </p:nvPr>
        </p:nvSpPr>
        <p:spPr>
          <a:xfrm>
            <a:off x="323850" y="4149079"/>
            <a:ext cx="8496300" cy="1537345"/>
          </a:xfrm>
        </p:spPr>
        <p:txBody>
          <a:bodyPr lIns="91440"/>
          <a:lstStyle>
            <a:lvl1pPr marL="0" indent="0">
              <a:buFontTx/>
              <a:buNone/>
              <a:defRPr sz="2800">
                <a:solidFill>
                  <a:schemeClr val="accent4">
                    <a:lumMod val="75000"/>
                    <a:lumOff val="25000"/>
                  </a:schemeClr>
                </a:solidFill>
                <a:latin typeface="Rockwell" pitchFamily="18" charset="0"/>
              </a:defRPr>
            </a:lvl1pPr>
          </a:lstStyle>
          <a:p>
            <a:pPr lvl="0"/>
            <a:r>
              <a:rPr lang="en-GB" noProof="0" dirty="0" smtClean="0"/>
              <a:t>Click to edit Master subtitle style</a:t>
            </a:r>
          </a:p>
        </p:txBody>
      </p:sp>
      <p:sp>
        <p:nvSpPr>
          <p:cNvPr id="6"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7"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8" name="Rectangle 6"/>
          <p:cNvSpPr>
            <a:spLocks noGrp="1" noChangeArrowheads="1"/>
          </p:cNvSpPr>
          <p:nvPr>
            <p:ph type="sldNum" sz="quarter" idx="12"/>
          </p:nvPr>
        </p:nvSpPr>
        <p:spPr/>
        <p:txBody>
          <a:bodyPr/>
          <a:lstStyle>
            <a:lvl1pPr>
              <a:defRPr/>
            </a:lvl1pPr>
          </a:lstStyle>
          <a:p>
            <a:fld id="{BD1A7187-E617-443F-A6C8-EC09922B8914}"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1491060269"/>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412776"/>
            <a:ext cx="8496300" cy="4402237"/>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0E53DE9D-4753-4064-8667-7B8F011E1B93}" type="slidenum">
              <a:rPr lang="en-GB" altLang="de-DE">
                <a:solidFill>
                  <a:srgbClr val="323D43"/>
                </a:solidFill>
              </a:rPr>
              <a:pPr/>
              <a:t>‹#›</a:t>
            </a:fld>
            <a:endParaRPr lang="en-GB" altLang="de-DE">
              <a:solidFill>
                <a:srgbClr val="323D43"/>
              </a:solidFill>
            </a:endParaRPr>
          </a:p>
        </p:txBody>
      </p:sp>
      <p:sp>
        <p:nvSpPr>
          <p:cNvPr id="7" name="Title 1"/>
          <p:cNvSpPr>
            <a:spLocks noGrp="1"/>
          </p:cNvSpPr>
          <p:nvPr>
            <p:ph type="title"/>
          </p:nvPr>
        </p:nvSpPr>
        <p:spPr>
          <a:xfrm>
            <a:off x="323850" y="332656"/>
            <a:ext cx="8496300" cy="649288"/>
          </a:xfrm>
        </p:spPr>
        <p:txBody>
          <a:bodyPr/>
          <a:lstStyle/>
          <a:p>
            <a:r>
              <a:rPr lang="en-GB" smtClean="0"/>
              <a:t>Click to edit Master title style</a:t>
            </a:r>
            <a:endParaRPr lang="en-US"/>
          </a:p>
        </p:txBody>
      </p:sp>
    </p:spTree>
    <p:extLst>
      <p:ext uri="{BB962C8B-B14F-4D97-AF65-F5344CB8AC3E}">
        <p14:creationId xmlns:p14="http://schemas.microsoft.com/office/powerpoint/2010/main" val="345887567"/>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332656"/>
            <a:ext cx="8496300" cy="649288"/>
          </a:xfrm>
        </p:spPr>
        <p:txBody>
          <a:bodyPr/>
          <a:lstStyle/>
          <a:p>
            <a:r>
              <a:rPr lang="en-GB" smtClean="0"/>
              <a:t>Click to edit Master title style</a:t>
            </a:r>
            <a:endParaRPr lang="en-US"/>
          </a:p>
        </p:txBody>
      </p:sp>
      <p:sp>
        <p:nvSpPr>
          <p:cNvPr id="3" name="Content Placeholder 2"/>
          <p:cNvSpPr>
            <a:spLocks noGrp="1"/>
          </p:cNvSpPr>
          <p:nvPr>
            <p:ph idx="1"/>
          </p:nvPr>
        </p:nvSpPr>
        <p:spPr>
          <a:xfrm>
            <a:off x="323850" y="1412776"/>
            <a:ext cx="8496300" cy="4402237"/>
          </a:xfrm>
        </p:spPr>
        <p:txBody>
          <a:bodyPr/>
          <a:lstStyle>
            <a:lvl1pPr marL="457200" indent="-457200">
              <a:buFont typeface="+mj-lt"/>
              <a:buAutoNum type="arabicPeriod"/>
              <a:defRPr/>
            </a:lvl1pPr>
            <a:lvl2pPr marL="979488" indent="-457200">
              <a:buFont typeface="+mj-lt"/>
              <a:buAutoNum type="arabicPeriod"/>
              <a:defRPr/>
            </a:lvl2pPr>
            <a:lvl3pPr marL="1447800" indent="-457200">
              <a:buFont typeface="+mj-lt"/>
              <a:buAutoNum type="arabicPeriod"/>
              <a:defRPr/>
            </a:lvl3pPr>
            <a:lvl4pPr marL="1855788" indent="-457200">
              <a:buFont typeface="+mj-lt"/>
              <a:buAutoNum type="arabicPeriod"/>
              <a:defRPr/>
            </a:lvl4pPr>
            <a:lvl5pPr marL="2286000" indent="-457200">
              <a:buFont typeface="+mj-lt"/>
              <a:buAutoNum type="arabicPeriod"/>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0317DE4B-F38E-4DB1-AED1-DD5ED9AAD476}"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28159966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solidFill>
                  <a:schemeClr val="accent4">
                    <a:lumMod val="75000"/>
                    <a:lumOff val="25000"/>
                  </a:schemeClr>
                </a:solidFill>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4">
                    <a:lumMod val="75000"/>
                    <a:lumOff val="2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7B1B5F79-B080-4AD8-BCD9-5706AF1BF414}"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38249031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850" y="1412776"/>
            <a:ext cx="4171950" cy="4402237"/>
          </a:xfrm>
        </p:spPr>
        <p:txBody>
          <a:bodyPr/>
          <a:lstStyle>
            <a:lvl1pPr>
              <a:defRPr sz="2800">
                <a:solidFill>
                  <a:schemeClr val="accent4">
                    <a:lumMod val="75000"/>
                    <a:lumOff val="25000"/>
                  </a:schemeClr>
                </a:solidFill>
              </a:defRPr>
            </a:lvl1pPr>
            <a:lvl2pPr>
              <a:defRPr sz="2400">
                <a:solidFill>
                  <a:schemeClr val="accent4">
                    <a:lumMod val="75000"/>
                    <a:lumOff val="25000"/>
                  </a:schemeClr>
                </a:solidFill>
              </a:defRPr>
            </a:lvl2pPr>
            <a:lvl3pPr>
              <a:defRPr sz="2000">
                <a:solidFill>
                  <a:schemeClr val="accent4">
                    <a:lumMod val="75000"/>
                    <a:lumOff val="25000"/>
                  </a:schemeClr>
                </a:solidFill>
              </a:defRPr>
            </a:lvl3pPr>
            <a:lvl4pPr>
              <a:defRPr sz="1800">
                <a:solidFill>
                  <a:schemeClr val="accent4">
                    <a:lumMod val="75000"/>
                    <a:lumOff val="25000"/>
                  </a:schemeClr>
                </a:solidFill>
              </a:defRPr>
            </a:lvl4pPr>
            <a:lvl5pPr>
              <a:defRPr sz="1800">
                <a:solidFill>
                  <a:schemeClr val="accent4">
                    <a:lumMod val="75000"/>
                    <a:lumOff val="25000"/>
                  </a:schemeClr>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412776"/>
            <a:ext cx="4171950" cy="4402237"/>
          </a:xfrm>
        </p:spPr>
        <p:txBody>
          <a:bodyPr/>
          <a:lstStyle>
            <a:lvl1pPr>
              <a:defRPr sz="2800">
                <a:solidFill>
                  <a:schemeClr val="accent4">
                    <a:lumMod val="75000"/>
                    <a:lumOff val="25000"/>
                  </a:schemeClr>
                </a:solidFill>
              </a:defRPr>
            </a:lvl1pPr>
            <a:lvl2pPr>
              <a:defRPr sz="2400">
                <a:solidFill>
                  <a:schemeClr val="accent4">
                    <a:lumMod val="75000"/>
                    <a:lumOff val="25000"/>
                  </a:schemeClr>
                </a:solidFill>
              </a:defRPr>
            </a:lvl2pPr>
            <a:lvl3pPr>
              <a:defRPr sz="2000">
                <a:solidFill>
                  <a:schemeClr val="accent4">
                    <a:lumMod val="75000"/>
                    <a:lumOff val="25000"/>
                  </a:schemeClr>
                </a:solidFill>
              </a:defRPr>
            </a:lvl3pPr>
            <a:lvl4pPr>
              <a:defRPr sz="1800">
                <a:solidFill>
                  <a:schemeClr val="accent4">
                    <a:lumMod val="75000"/>
                    <a:lumOff val="25000"/>
                  </a:schemeClr>
                </a:solidFill>
              </a:defRPr>
            </a:lvl4pPr>
            <a:lvl5pPr>
              <a:defRPr sz="1800">
                <a:solidFill>
                  <a:schemeClr val="accent4">
                    <a:lumMod val="75000"/>
                    <a:lumOff val="25000"/>
                  </a:schemeClr>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6" name="Rectangle 9"/>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7" name="Rectangle 10"/>
          <p:cNvSpPr>
            <a:spLocks noGrp="1" noChangeArrowheads="1"/>
          </p:cNvSpPr>
          <p:nvPr>
            <p:ph type="sldNum" sz="quarter" idx="12"/>
          </p:nvPr>
        </p:nvSpPr>
        <p:spPr/>
        <p:txBody>
          <a:bodyPr/>
          <a:lstStyle>
            <a:lvl1pPr>
              <a:defRPr/>
            </a:lvl1pPr>
          </a:lstStyle>
          <a:p>
            <a:fld id="{095C44C7-2207-43BB-8159-B0800452BD86}" type="slidenum">
              <a:rPr lang="en-GB" altLang="de-DE">
                <a:solidFill>
                  <a:srgbClr val="323D43"/>
                </a:solidFill>
              </a:rPr>
              <a:pPr/>
              <a:t>‹#›</a:t>
            </a:fld>
            <a:endParaRPr lang="en-GB" altLang="de-DE">
              <a:solidFill>
                <a:srgbClr val="323D43"/>
              </a:solidFill>
            </a:endParaRPr>
          </a:p>
        </p:txBody>
      </p:sp>
      <p:sp>
        <p:nvSpPr>
          <p:cNvPr id="8" name="Title 1"/>
          <p:cNvSpPr>
            <a:spLocks noGrp="1"/>
          </p:cNvSpPr>
          <p:nvPr>
            <p:ph type="title"/>
          </p:nvPr>
        </p:nvSpPr>
        <p:spPr>
          <a:xfrm>
            <a:off x="323850" y="332656"/>
            <a:ext cx="8496300" cy="649288"/>
          </a:xfrm>
        </p:spPr>
        <p:txBody>
          <a:bodyPr/>
          <a:lstStyle/>
          <a:p>
            <a:r>
              <a:rPr lang="en-GB" smtClean="0"/>
              <a:t>Click to edit Master title style</a:t>
            </a:r>
            <a:endParaRPr lang="en-US"/>
          </a:p>
        </p:txBody>
      </p:sp>
    </p:spTree>
    <p:extLst>
      <p:ext uri="{BB962C8B-B14F-4D97-AF65-F5344CB8AC3E}">
        <p14:creationId xmlns:p14="http://schemas.microsoft.com/office/powerpoint/2010/main" val="1669560754"/>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8"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9" name="Rectangle 6"/>
          <p:cNvSpPr>
            <a:spLocks noGrp="1" noChangeArrowheads="1"/>
          </p:cNvSpPr>
          <p:nvPr>
            <p:ph type="sldNum" sz="quarter" idx="12"/>
          </p:nvPr>
        </p:nvSpPr>
        <p:spPr/>
        <p:txBody>
          <a:bodyPr/>
          <a:lstStyle>
            <a:lvl1pPr>
              <a:defRPr/>
            </a:lvl1pPr>
          </a:lstStyle>
          <a:p>
            <a:fld id="{AABBCAA2-547C-4029-A188-2D264386B0C0}"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1281311014"/>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850" y="404664"/>
            <a:ext cx="8496300" cy="649288"/>
          </a:xfrm>
        </p:spPr>
        <p:txBody>
          <a:bodyPr/>
          <a:lstStyle>
            <a:lvl1pPr>
              <a:defRPr>
                <a:solidFill>
                  <a:srgbClr val="0070C0"/>
                </a:solidFill>
              </a:defRPr>
            </a:lvl1pPr>
          </a:lstStyle>
          <a:p>
            <a:r>
              <a:rPr lang="en-GB" dirty="0" smtClean="0"/>
              <a:t>Click to edit Master title style</a:t>
            </a:r>
            <a:endParaRPr lang="en-US" dirty="0"/>
          </a:p>
        </p:txBody>
      </p:sp>
      <p:sp>
        <p:nvSpPr>
          <p:cNvPr id="3"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4" name="Rectangle 9"/>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5" name="Rectangle 10"/>
          <p:cNvSpPr>
            <a:spLocks noGrp="1" noChangeArrowheads="1"/>
          </p:cNvSpPr>
          <p:nvPr>
            <p:ph type="sldNum" sz="quarter" idx="12"/>
          </p:nvPr>
        </p:nvSpPr>
        <p:spPr/>
        <p:txBody>
          <a:bodyPr/>
          <a:lstStyle>
            <a:lvl1pPr>
              <a:defRPr/>
            </a:lvl1pPr>
          </a:lstStyle>
          <a:p>
            <a:fld id="{C6B9C1C5-7FB2-4D19-954A-0579B4784E67}"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418856241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3"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4" name="Rectangle 6"/>
          <p:cNvSpPr>
            <a:spLocks noGrp="1" noChangeArrowheads="1"/>
          </p:cNvSpPr>
          <p:nvPr>
            <p:ph type="sldNum" sz="quarter" idx="12"/>
          </p:nvPr>
        </p:nvSpPr>
        <p:spPr/>
        <p:txBody>
          <a:bodyPr/>
          <a:lstStyle>
            <a:lvl1pPr>
              <a:defRPr/>
            </a:lvl1pPr>
          </a:lstStyle>
          <a:p>
            <a:fld id="{8717E270-61F3-48F4-AC4F-6E9BAEB81C7C}"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929691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lvl1pPr>
              <a:defRPr>
                <a:solidFill>
                  <a:srgbClr val="0070C0"/>
                </a:solidFill>
              </a:defRPr>
            </a:lvl1pPr>
          </a:lstStyle>
          <a:p>
            <a:r>
              <a:rPr lang="en-GB" smtClean="0"/>
              <a:t>Click to edit Master title style</a:t>
            </a:r>
            <a:endParaRPr lang="en-US"/>
          </a:p>
        </p:txBody>
      </p:sp>
      <p:sp>
        <p:nvSpPr>
          <p:cNvPr id="3" name="Vertical Text Placeholder 2"/>
          <p:cNvSpPr>
            <a:spLocks noGrp="1"/>
          </p:cNvSpPr>
          <p:nvPr>
            <p:ph type="body" orient="vert" idx="1"/>
          </p:nvPr>
        </p:nvSpPr>
        <p:spPr>
          <a:xfrm>
            <a:off x="323850" y="908050"/>
            <a:ext cx="6219825" cy="4906963"/>
          </a:xfrm>
        </p:spPr>
        <p:txBody>
          <a:bodyPr vert="eaVert"/>
          <a:lstStyle>
            <a:lvl1pPr>
              <a:defRPr>
                <a:solidFill>
                  <a:schemeClr val="accent4">
                    <a:lumMod val="75000"/>
                    <a:lumOff val="25000"/>
                  </a:schemeClr>
                </a:solidFill>
              </a:defRPr>
            </a:lvl1pPr>
            <a:lvl2pPr>
              <a:defRPr>
                <a:solidFill>
                  <a:schemeClr val="accent4">
                    <a:lumMod val="75000"/>
                    <a:lumOff val="25000"/>
                  </a:schemeClr>
                </a:solidFill>
              </a:defRPr>
            </a:lvl2pPr>
            <a:lvl3pPr>
              <a:defRPr>
                <a:solidFill>
                  <a:schemeClr val="accent4">
                    <a:lumMod val="75000"/>
                    <a:lumOff val="25000"/>
                  </a:schemeClr>
                </a:solidFill>
              </a:defRPr>
            </a:lvl3pPr>
            <a:lvl4pPr>
              <a:defRPr>
                <a:solidFill>
                  <a:schemeClr val="accent4">
                    <a:lumMod val="75000"/>
                    <a:lumOff val="25000"/>
                  </a:schemeClr>
                </a:solidFill>
              </a:defRPr>
            </a:lvl4pPr>
            <a:lvl5pPr>
              <a:defRPr>
                <a:solidFill>
                  <a:schemeClr val="accent4">
                    <a:lumMod val="75000"/>
                    <a:lumOff val="25000"/>
                  </a:schemeClr>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p>
        </p:txBody>
      </p:sp>
      <p:sp>
        <p:nvSpPr>
          <p:cNvPr id="5" name="Rectangle 5"/>
          <p:cNvSpPr>
            <a:spLocks noGrp="1" noChangeArrowheads="1"/>
          </p:cNvSpPr>
          <p:nvPr>
            <p:ph type="ftr" sz="quarter" idx="11"/>
          </p:nvPr>
        </p:nvSpPr>
        <p:spPr/>
        <p:txBody>
          <a:bodyPr/>
          <a:lstStyle>
            <a:lvl1pPr>
              <a:defRPr/>
            </a:lvl1pPr>
          </a:lstStyle>
          <a:p>
            <a:endParaRPr lang="en-US" altLang="de-DE"/>
          </a:p>
        </p:txBody>
      </p:sp>
      <p:sp>
        <p:nvSpPr>
          <p:cNvPr id="6" name="Rectangle 6"/>
          <p:cNvSpPr>
            <a:spLocks noGrp="1" noChangeArrowheads="1"/>
          </p:cNvSpPr>
          <p:nvPr>
            <p:ph type="sldNum" sz="quarter" idx="12"/>
          </p:nvPr>
        </p:nvSpPr>
        <p:spPr/>
        <p:txBody>
          <a:bodyPr/>
          <a:lstStyle>
            <a:lvl1pPr>
              <a:defRPr/>
            </a:lvl1pPr>
          </a:lstStyle>
          <a:p>
            <a:fld id="{DE530BC8-50DC-4A65-9DFA-341EA17E0D96}" type="slidenum">
              <a:rPr lang="en-GB" altLang="de-DE"/>
              <a:pPr/>
              <a:t>‹#›</a:t>
            </a:fld>
            <a:endParaRPr lang="en-GB" altLang="de-DE"/>
          </a:p>
        </p:txBody>
      </p:sp>
    </p:spTree>
    <p:extLst>
      <p:ext uri="{BB962C8B-B14F-4D97-AF65-F5344CB8AC3E}">
        <p14:creationId xmlns:p14="http://schemas.microsoft.com/office/powerpoint/2010/main" val="179244108"/>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accent4">
                    <a:lumMod val="75000"/>
                    <a:lumOff val="25000"/>
                  </a:schemeClr>
                </a:solidFill>
              </a:defRPr>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solidFill>
                  <a:schemeClr val="accent4">
                    <a:lumMod val="75000"/>
                    <a:lumOff val="25000"/>
                  </a:schemeClr>
                </a:solidFill>
              </a:defRPr>
            </a:lvl1pPr>
            <a:lvl2pPr>
              <a:defRPr sz="2800">
                <a:solidFill>
                  <a:schemeClr val="accent4">
                    <a:lumMod val="75000"/>
                    <a:lumOff val="25000"/>
                  </a:schemeClr>
                </a:solidFill>
              </a:defRPr>
            </a:lvl2pPr>
            <a:lvl3pPr>
              <a:defRPr sz="2400">
                <a:solidFill>
                  <a:schemeClr val="accent4">
                    <a:lumMod val="75000"/>
                    <a:lumOff val="25000"/>
                  </a:schemeClr>
                </a:solidFill>
              </a:defRPr>
            </a:lvl3pPr>
            <a:lvl4pPr>
              <a:defRPr sz="2000">
                <a:solidFill>
                  <a:schemeClr val="accent4">
                    <a:lumMod val="75000"/>
                    <a:lumOff val="25000"/>
                  </a:schemeClr>
                </a:solidFill>
              </a:defRPr>
            </a:lvl4pPr>
            <a:lvl5pPr>
              <a:defRPr sz="2000">
                <a:solidFill>
                  <a:schemeClr val="accent4">
                    <a:lumMod val="75000"/>
                    <a:lumOff val="25000"/>
                  </a:schemeClr>
                </a:solidFill>
              </a:defRPr>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4">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6" name="Rectangle 9"/>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7" name="Rectangle 10"/>
          <p:cNvSpPr>
            <a:spLocks noGrp="1" noChangeArrowheads="1"/>
          </p:cNvSpPr>
          <p:nvPr>
            <p:ph type="sldNum" sz="quarter" idx="12"/>
          </p:nvPr>
        </p:nvSpPr>
        <p:spPr/>
        <p:txBody>
          <a:bodyPr/>
          <a:lstStyle>
            <a:lvl1pPr>
              <a:defRPr/>
            </a:lvl1pPr>
          </a:lstStyle>
          <a:p>
            <a:fld id="{8486986E-43FE-4063-9F47-221859C87956}"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27537392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4">
                    <a:lumMod val="75000"/>
                    <a:lumOff val="25000"/>
                  </a:schemeClr>
                </a:solidFill>
              </a:defRPr>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accent4">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accent4">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6" name="Rectangle 9"/>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7" name="Rectangle 10"/>
          <p:cNvSpPr>
            <a:spLocks noGrp="1" noChangeArrowheads="1"/>
          </p:cNvSpPr>
          <p:nvPr>
            <p:ph type="sldNum" sz="quarter" idx="12"/>
          </p:nvPr>
        </p:nvSpPr>
        <p:spPr/>
        <p:txBody>
          <a:bodyPr/>
          <a:lstStyle>
            <a:lvl1pPr>
              <a:defRPr/>
            </a:lvl1pPr>
          </a:lstStyle>
          <a:p>
            <a:fld id="{1D993F9A-1735-4194-BF02-47625A361910}"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284851160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accent4">
                    <a:lumMod val="75000"/>
                    <a:lumOff val="25000"/>
                  </a:schemeClr>
                </a:solidFill>
              </a:defRPr>
            </a:lvl1pPr>
            <a:lvl2pPr>
              <a:defRPr>
                <a:solidFill>
                  <a:schemeClr val="accent4">
                    <a:lumMod val="75000"/>
                    <a:lumOff val="25000"/>
                  </a:schemeClr>
                </a:solidFill>
              </a:defRPr>
            </a:lvl2pPr>
            <a:lvl3pPr>
              <a:defRPr>
                <a:solidFill>
                  <a:schemeClr val="accent4">
                    <a:lumMod val="75000"/>
                    <a:lumOff val="25000"/>
                  </a:schemeClr>
                </a:solidFill>
              </a:defRPr>
            </a:lvl3pPr>
            <a:lvl4pPr>
              <a:defRPr>
                <a:solidFill>
                  <a:schemeClr val="accent4">
                    <a:lumMod val="75000"/>
                    <a:lumOff val="25000"/>
                  </a:schemeClr>
                </a:solidFill>
              </a:defRPr>
            </a:lvl4pPr>
            <a:lvl5pPr>
              <a:defRPr>
                <a:solidFill>
                  <a:schemeClr val="accent4">
                    <a:lumMod val="75000"/>
                    <a:lumOff val="25000"/>
                  </a:schemeClr>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0F37A619-C05F-4EF1-85C7-8D44D97F6129}"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26889916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lvl1pPr>
              <a:defRPr>
                <a:solidFill>
                  <a:srgbClr val="0070C0"/>
                </a:solidFill>
              </a:defRPr>
            </a:lvl1pPr>
          </a:lstStyle>
          <a:p>
            <a:r>
              <a:rPr lang="en-GB" smtClean="0"/>
              <a:t>Click to edit Master title style</a:t>
            </a:r>
            <a:endParaRPr lang="en-US"/>
          </a:p>
        </p:txBody>
      </p:sp>
      <p:sp>
        <p:nvSpPr>
          <p:cNvPr id="3" name="Vertical Text Placeholder 2"/>
          <p:cNvSpPr>
            <a:spLocks noGrp="1"/>
          </p:cNvSpPr>
          <p:nvPr>
            <p:ph type="body" orient="vert" idx="1"/>
          </p:nvPr>
        </p:nvSpPr>
        <p:spPr>
          <a:xfrm>
            <a:off x="323850" y="908050"/>
            <a:ext cx="6219825" cy="4906963"/>
          </a:xfrm>
        </p:spPr>
        <p:txBody>
          <a:bodyPr vert="eaVert"/>
          <a:lstStyle>
            <a:lvl1pPr>
              <a:defRPr>
                <a:solidFill>
                  <a:schemeClr val="accent4">
                    <a:lumMod val="75000"/>
                    <a:lumOff val="25000"/>
                  </a:schemeClr>
                </a:solidFill>
              </a:defRPr>
            </a:lvl1pPr>
            <a:lvl2pPr>
              <a:defRPr>
                <a:solidFill>
                  <a:schemeClr val="accent4">
                    <a:lumMod val="75000"/>
                    <a:lumOff val="25000"/>
                  </a:schemeClr>
                </a:solidFill>
              </a:defRPr>
            </a:lvl2pPr>
            <a:lvl3pPr>
              <a:defRPr>
                <a:solidFill>
                  <a:schemeClr val="accent4">
                    <a:lumMod val="75000"/>
                    <a:lumOff val="25000"/>
                  </a:schemeClr>
                </a:solidFill>
              </a:defRPr>
            </a:lvl3pPr>
            <a:lvl4pPr>
              <a:defRPr>
                <a:solidFill>
                  <a:schemeClr val="accent4">
                    <a:lumMod val="75000"/>
                    <a:lumOff val="25000"/>
                  </a:schemeClr>
                </a:solidFill>
              </a:defRPr>
            </a:lvl4pPr>
            <a:lvl5pPr>
              <a:defRPr>
                <a:solidFill>
                  <a:schemeClr val="accent4">
                    <a:lumMod val="75000"/>
                    <a:lumOff val="25000"/>
                  </a:schemeClr>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DE530BC8-50DC-4A65-9DFA-341EA17E0D96}"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2777222680"/>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lvl1pPr>
              <a:defRPr>
                <a:solidFill>
                  <a:srgbClr val="0070C0"/>
                </a:solidFill>
              </a:defRPr>
            </a:lvl1pPr>
          </a:lstStyle>
          <a:p>
            <a:r>
              <a:rPr lang="en-GB" smtClean="0"/>
              <a:t>Click to edit Master title style</a:t>
            </a:r>
            <a:endParaRPr lang="en-US"/>
          </a:p>
        </p:txBody>
      </p:sp>
      <p:sp>
        <p:nvSpPr>
          <p:cNvPr id="3" name="Text Placeholder 2"/>
          <p:cNvSpPr>
            <a:spLocks noGrp="1"/>
          </p:cNvSpPr>
          <p:nvPr>
            <p:ph type="body" sz="half" idx="1"/>
          </p:nvPr>
        </p:nvSpPr>
        <p:spPr>
          <a:xfrm>
            <a:off x="323850" y="1700213"/>
            <a:ext cx="4171950" cy="4114800"/>
          </a:xfrm>
        </p:spPr>
        <p:txBody>
          <a:bodyPr/>
          <a:lstStyle>
            <a:lvl1pPr>
              <a:defRPr>
                <a:solidFill>
                  <a:schemeClr val="accent4">
                    <a:lumMod val="75000"/>
                    <a:lumOff val="25000"/>
                  </a:schemeClr>
                </a:solidFill>
              </a:defRPr>
            </a:lvl1pPr>
            <a:lvl2pPr>
              <a:defRPr>
                <a:solidFill>
                  <a:schemeClr val="accent4">
                    <a:lumMod val="75000"/>
                    <a:lumOff val="25000"/>
                  </a:schemeClr>
                </a:solidFill>
              </a:defRPr>
            </a:lvl2pPr>
            <a:lvl3pPr>
              <a:defRPr>
                <a:solidFill>
                  <a:schemeClr val="accent4">
                    <a:lumMod val="75000"/>
                    <a:lumOff val="25000"/>
                  </a:schemeClr>
                </a:solidFill>
              </a:defRPr>
            </a:lvl3pPr>
            <a:lvl4pPr>
              <a:defRPr>
                <a:solidFill>
                  <a:schemeClr val="accent4">
                    <a:lumMod val="75000"/>
                    <a:lumOff val="25000"/>
                  </a:schemeClr>
                </a:solidFill>
              </a:defRPr>
            </a:lvl4pPr>
            <a:lvl5pPr>
              <a:defRPr>
                <a:solidFill>
                  <a:schemeClr val="accent4">
                    <a:lumMod val="75000"/>
                    <a:lumOff val="25000"/>
                  </a:schemeClr>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hart Placeholder 3"/>
          <p:cNvSpPr>
            <a:spLocks noGrp="1"/>
          </p:cNvSpPr>
          <p:nvPr>
            <p:ph type="chart" sz="half" idx="2"/>
          </p:nvPr>
        </p:nvSpPr>
        <p:spPr>
          <a:xfrm>
            <a:off x="4648200" y="1700213"/>
            <a:ext cx="4171950" cy="4114800"/>
          </a:xfrm>
        </p:spPr>
        <p:txBody>
          <a:bodyPr/>
          <a:lstStyle>
            <a:lvl1pPr>
              <a:defRPr>
                <a:solidFill>
                  <a:schemeClr val="accent4">
                    <a:lumMod val="75000"/>
                    <a:lumOff val="25000"/>
                  </a:schemeClr>
                </a:solidFill>
              </a:defRPr>
            </a:lvl1pPr>
          </a:lstStyle>
          <a:p>
            <a:pPr lvl="0"/>
            <a:endParaRPr lang="en-US" noProof="0" smtClean="0"/>
          </a:p>
        </p:txBody>
      </p:sp>
      <p:sp>
        <p:nvSpPr>
          <p:cNvPr id="5"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6" name="Rectangle 9"/>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7" name="Rectangle 10"/>
          <p:cNvSpPr>
            <a:spLocks noGrp="1" noChangeArrowheads="1"/>
          </p:cNvSpPr>
          <p:nvPr>
            <p:ph type="sldNum" sz="quarter" idx="12"/>
          </p:nvPr>
        </p:nvSpPr>
        <p:spPr/>
        <p:txBody>
          <a:bodyPr/>
          <a:lstStyle>
            <a:lvl1pPr>
              <a:defRPr/>
            </a:lvl1pPr>
          </a:lstStyle>
          <a:p>
            <a:fld id="{3B7D8671-EF9E-46F3-938D-6F339EB401AE}"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3938185740"/>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lvl1pPr>
              <a:defRPr>
                <a:solidFill>
                  <a:srgbClr val="0070C0"/>
                </a:solidFill>
              </a:defRPr>
            </a:lvl1pPr>
          </a:lstStyle>
          <a:p>
            <a:r>
              <a:rPr lang="en-GB" smtClean="0"/>
              <a:t>Click to edit Master title style</a:t>
            </a:r>
            <a:endParaRPr lang="en-US"/>
          </a:p>
        </p:txBody>
      </p:sp>
      <p:sp>
        <p:nvSpPr>
          <p:cNvPr id="3" name="Table Placeholder 2"/>
          <p:cNvSpPr>
            <a:spLocks noGrp="1"/>
          </p:cNvSpPr>
          <p:nvPr>
            <p:ph type="tbl" idx="1"/>
          </p:nvPr>
        </p:nvSpPr>
        <p:spPr>
          <a:xfrm>
            <a:off x="323850" y="1700213"/>
            <a:ext cx="8496300" cy="4114800"/>
          </a:xfrm>
        </p:spPr>
        <p:txBody>
          <a:bodyPr/>
          <a:lstStyle>
            <a:lvl1pPr>
              <a:defRPr>
                <a:solidFill>
                  <a:schemeClr val="accent4">
                    <a:lumMod val="75000"/>
                    <a:lumOff val="25000"/>
                  </a:schemeClr>
                </a:solidFill>
              </a:defRPr>
            </a:lvl1pPr>
          </a:lstStyle>
          <a:p>
            <a:pPr lvl="0"/>
            <a:endParaRPr lang="en-US" noProof="0" dirty="0" smtClean="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31B0EF20-6CF4-46F9-B1A9-69F2410CE40C}"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4050177783"/>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797FC108-5415-430F-B006-0658935E6268}" type="datetimeFigureOut">
              <a:rPr lang="de-DE" smtClean="0">
                <a:solidFill>
                  <a:prstClr val="black">
                    <a:tint val="75000"/>
                  </a:prstClr>
                </a:solidFill>
              </a:rPr>
              <a:pPr/>
              <a:t>03.05.2016</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0B31D5C7-7E4B-4B9A-8ABB-A87FC103EE75}"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5039635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97FC108-5415-430F-B006-0658935E6268}" type="datetimeFigureOut">
              <a:rPr lang="de-DE" smtClean="0">
                <a:solidFill>
                  <a:prstClr val="black">
                    <a:tint val="75000"/>
                  </a:prstClr>
                </a:solidFill>
              </a:rPr>
              <a:pPr/>
              <a:t>03.05.2016</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0B31D5C7-7E4B-4B9A-8ABB-A87FC103EE75}"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4958793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797FC108-5415-430F-B006-0658935E6268}" type="datetimeFigureOut">
              <a:rPr lang="de-DE" smtClean="0">
                <a:solidFill>
                  <a:prstClr val="black">
                    <a:tint val="75000"/>
                  </a:prstClr>
                </a:solidFill>
              </a:rPr>
              <a:pPr/>
              <a:t>03.05.2016</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0B31D5C7-7E4B-4B9A-8ABB-A87FC103EE75}"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9214863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797FC108-5415-430F-B006-0658935E6268}" type="datetimeFigureOut">
              <a:rPr lang="de-DE" smtClean="0">
                <a:solidFill>
                  <a:prstClr val="black">
                    <a:tint val="75000"/>
                  </a:prstClr>
                </a:solidFill>
              </a:rPr>
              <a:pPr/>
              <a:t>03.05.2016</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0B31D5C7-7E4B-4B9A-8ABB-A87FC103EE75}"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35673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lvl1pPr>
              <a:defRPr>
                <a:solidFill>
                  <a:srgbClr val="0070C0"/>
                </a:solidFill>
              </a:defRPr>
            </a:lvl1pPr>
          </a:lstStyle>
          <a:p>
            <a:r>
              <a:rPr lang="en-GB" smtClean="0"/>
              <a:t>Click to edit Master title style</a:t>
            </a:r>
            <a:endParaRPr lang="en-US"/>
          </a:p>
        </p:txBody>
      </p:sp>
      <p:sp>
        <p:nvSpPr>
          <p:cNvPr id="3" name="Text Placeholder 2"/>
          <p:cNvSpPr>
            <a:spLocks noGrp="1"/>
          </p:cNvSpPr>
          <p:nvPr>
            <p:ph type="body" sz="half" idx="1"/>
          </p:nvPr>
        </p:nvSpPr>
        <p:spPr>
          <a:xfrm>
            <a:off x="323850" y="1700213"/>
            <a:ext cx="4171950" cy="4114800"/>
          </a:xfrm>
        </p:spPr>
        <p:txBody>
          <a:bodyPr/>
          <a:lstStyle>
            <a:lvl1pPr>
              <a:defRPr>
                <a:solidFill>
                  <a:schemeClr val="accent4">
                    <a:lumMod val="75000"/>
                    <a:lumOff val="25000"/>
                  </a:schemeClr>
                </a:solidFill>
              </a:defRPr>
            </a:lvl1pPr>
            <a:lvl2pPr>
              <a:defRPr>
                <a:solidFill>
                  <a:schemeClr val="accent4">
                    <a:lumMod val="75000"/>
                    <a:lumOff val="25000"/>
                  </a:schemeClr>
                </a:solidFill>
              </a:defRPr>
            </a:lvl2pPr>
            <a:lvl3pPr>
              <a:defRPr>
                <a:solidFill>
                  <a:schemeClr val="accent4">
                    <a:lumMod val="75000"/>
                    <a:lumOff val="25000"/>
                  </a:schemeClr>
                </a:solidFill>
              </a:defRPr>
            </a:lvl3pPr>
            <a:lvl4pPr>
              <a:defRPr>
                <a:solidFill>
                  <a:schemeClr val="accent4">
                    <a:lumMod val="75000"/>
                    <a:lumOff val="25000"/>
                  </a:schemeClr>
                </a:solidFill>
              </a:defRPr>
            </a:lvl4pPr>
            <a:lvl5pPr>
              <a:defRPr>
                <a:solidFill>
                  <a:schemeClr val="accent4">
                    <a:lumMod val="75000"/>
                    <a:lumOff val="25000"/>
                  </a:schemeClr>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hart Placeholder 3"/>
          <p:cNvSpPr>
            <a:spLocks noGrp="1"/>
          </p:cNvSpPr>
          <p:nvPr>
            <p:ph type="chart" sz="half" idx="2"/>
          </p:nvPr>
        </p:nvSpPr>
        <p:spPr>
          <a:xfrm>
            <a:off x="4648200" y="1700213"/>
            <a:ext cx="4171950" cy="4114800"/>
          </a:xfrm>
        </p:spPr>
        <p:txBody>
          <a:bodyPr/>
          <a:lstStyle>
            <a:lvl1pPr>
              <a:defRPr>
                <a:solidFill>
                  <a:schemeClr val="accent4">
                    <a:lumMod val="75000"/>
                    <a:lumOff val="25000"/>
                  </a:schemeClr>
                </a:solidFill>
              </a:defRPr>
            </a:lvl1pPr>
          </a:lstStyle>
          <a:p>
            <a:pPr lvl="0"/>
            <a:endParaRPr lang="en-US" noProof="0" smtClean="0"/>
          </a:p>
        </p:txBody>
      </p:sp>
      <p:sp>
        <p:nvSpPr>
          <p:cNvPr id="5"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p>
        </p:txBody>
      </p:sp>
      <p:sp>
        <p:nvSpPr>
          <p:cNvPr id="6" name="Rectangle 9"/>
          <p:cNvSpPr>
            <a:spLocks noGrp="1" noChangeArrowheads="1"/>
          </p:cNvSpPr>
          <p:nvPr>
            <p:ph type="ftr" sz="quarter" idx="11"/>
          </p:nvPr>
        </p:nvSpPr>
        <p:spPr/>
        <p:txBody>
          <a:bodyPr/>
          <a:lstStyle>
            <a:lvl1pPr>
              <a:defRPr/>
            </a:lvl1pPr>
          </a:lstStyle>
          <a:p>
            <a:endParaRPr lang="en-US" altLang="de-DE"/>
          </a:p>
        </p:txBody>
      </p:sp>
      <p:sp>
        <p:nvSpPr>
          <p:cNvPr id="7" name="Rectangle 10"/>
          <p:cNvSpPr>
            <a:spLocks noGrp="1" noChangeArrowheads="1"/>
          </p:cNvSpPr>
          <p:nvPr>
            <p:ph type="sldNum" sz="quarter" idx="12"/>
          </p:nvPr>
        </p:nvSpPr>
        <p:spPr/>
        <p:txBody>
          <a:bodyPr/>
          <a:lstStyle>
            <a:lvl1pPr>
              <a:defRPr/>
            </a:lvl1pPr>
          </a:lstStyle>
          <a:p>
            <a:fld id="{3B7D8671-EF9E-46F3-938D-6F339EB401AE}" type="slidenum">
              <a:rPr lang="en-GB" altLang="de-DE"/>
              <a:pPr/>
              <a:t>‹#›</a:t>
            </a:fld>
            <a:endParaRPr lang="en-GB" altLang="de-DE"/>
          </a:p>
        </p:txBody>
      </p:sp>
    </p:spTree>
    <p:extLst>
      <p:ext uri="{BB962C8B-B14F-4D97-AF65-F5344CB8AC3E}">
        <p14:creationId xmlns:p14="http://schemas.microsoft.com/office/powerpoint/2010/main" val="1837069292"/>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797FC108-5415-430F-B006-0658935E6268}" type="datetimeFigureOut">
              <a:rPr lang="de-DE" smtClean="0">
                <a:solidFill>
                  <a:prstClr val="black">
                    <a:tint val="75000"/>
                  </a:prstClr>
                </a:solidFill>
              </a:rPr>
              <a:pPr/>
              <a:t>03.05.2016</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0B31D5C7-7E4B-4B9A-8ABB-A87FC103EE75}"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416219486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797FC108-5415-430F-B006-0658935E6268}" type="datetimeFigureOut">
              <a:rPr lang="de-DE" smtClean="0">
                <a:solidFill>
                  <a:prstClr val="black">
                    <a:tint val="75000"/>
                  </a:prstClr>
                </a:solidFill>
              </a:rPr>
              <a:pPr/>
              <a:t>03.05.2016</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0B31D5C7-7E4B-4B9A-8ABB-A87FC103EE75}"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6807332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97FC108-5415-430F-B006-0658935E6268}" type="datetimeFigureOut">
              <a:rPr lang="de-DE" smtClean="0">
                <a:solidFill>
                  <a:prstClr val="black">
                    <a:tint val="75000"/>
                  </a:prstClr>
                </a:solidFill>
              </a:rPr>
              <a:pPr/>
              <a:t>03.05.2016</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0B31D5C7-7E4B-4B9A-8ABB-A87FC103EE75}"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423618266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97FC108-5415-430F-B006-0658935E6268}" type="datetimeFigureOut">
              <a:rPr lang="de-DE" smtClean="0">
                <a:solidFill>
                  <a:prstClr val="black">
                    <a:tint val="75000"/>
                  </a:prstClr>
                </a:solidFill>
              </a:rPr>
              <a:pPr/>
              <a:t>03.05.2016</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0B31D5C7-7E4B-4B9A-8ABB-A87FC103EE75}"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9422464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97FC108-5415-430F-B006-0658935E6268}" type="datetimeFigureOut">
              <a:rPr lang="de-DE" smtClean="0">
                <a:solidFill>
                  <a:prstClr val="black">
                    <a:tint val="75000"/>
                  </a:prstClr>
                </a:solidFill>
              </a:rPr>
              <a:pPr/>
              <a:t>03.05.2016</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0B31D5C7-7E4B-4B9A-8ABB-A87FC103EE75}"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8750159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97FC108-5415-430F-B006-0658935E6268}" type="datetimeFigureOut">
              <a:rPr lang="de-DE" smtClean="0">
                <a:solidFill>
                  <a:prstClr val="black">
                    <a:tint val="75000"/>
                  </a:prstClr>
                </a:solidFill>
              </a:rPr>
              <a:pPr/>
              <a:t>03.05.2016</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0B31D5C7-7E4B-4B9A-8ABB-A87FC103EE75}"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5359419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97FC108-5415-430F-B006-0658935E6268}" type="datetimeFigureOut">
              <a:rPr lang="de-DE" smtClean="0">
                <a:solidFill>
                  <a:prstClr val="black">
                    <a:tint val="75000"/>
                  </a:prstClr>
                </a:solidFill>
              </a:rPr>
              <a:pPr/>
              <a:t>03.05.2016</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0B31D5C7-7E4B-4B9A-8ABB-A87FC103EE75}"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46369004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412776"/>
            <a:ext cx="8496300" cy="4402237"/>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dirty="0">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dirty="0">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fld id="{0E53DE9D-4753-4064-8667-7B8F011E1B93}" type="slidenum">
              <a:rPr lang="en-GB" altLang="de-DE">
                <a:solidFill>
                  <a:prstClr val="black">
                    <a:tint val="75000"/>
                  </a:prstClr>
                </a:solidFill>
              </a:rPr>
              <a:pPr/>
              <a:t>‹#›</a:t>
            </a:fld>
            <a:endParaRPr lang="en-GB" altLang="de-DE" dirty="0">
              <a:solidFill>
                <a:prstClr val="black">
                  <a:tint val="75000"/>
                </a:prstClr>
              </a:solidFill>
            </a:endParaRPr>
          </a:p>
        </p:txBody>
      </p:sp>
      <p:sp>
        <p:nvSpPr>
          <p:cNvPr id="7" name="Title 1"/>
          <p:cNvSpPr>
            <a:spLocks noGrp="1"/>
          </p:cNvSpPr>
          <p:nvPr>
            <p:ph type="title"/>
          </p:nvPr>
        </p:nvSpPr>
        <p:spPr>
          <a:xfrm>
            <a:off x="323850" y="332656"/>
            <a:ext cx="8496300" cy="649288"/>
          </a:xfrm>
        </p:spPr>
        <p:txBody>
          <a:bodyPr/>
          <a:lstStyle/>
          <a:p>
            <a:r>
              <a:rPr lang="en-GB" smtClean="0"/>
              <a:t>Click to edit Master title style</a:t>
            </a:r>
            <a:endParaRPr lang="en-US"/>
          </a:p>
        </p:txBody>
      </p:sp>
    </p:spTree>
    <p:extLst>
      <p:ext uri="{BB962C8B-B14F-4D97-AF65-F5344CB8AC3E}">
        <p14:creationId xmlns:p14="http://schemas.microsoft.com/office/powerpoint/2010/main" val="620325385"/>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GB"/>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GB"/>
          </a:p>
        </p:txBody>
      </p:sp>
      <p:sp>
        <p:nvSpPr>
          <p:cNvPr id="4" name="Datumsplatzhalter 3"/>
          <p:cNvSpPr>
            <a:spLocks noGrp="1"/>
          </p:cNvSpPr>
          <p:nvPr>
            <p:ph type="dt" sz="half" idx="10"/>
          </p:nvPr>
        </p:nvSpPr>
        <p:spPr/>
        <p:txBody>
          <a:bodyPr/>
          <a:lstStyle/>
          <a:p>
            <a:fld id="{E982CAD0-320F-406B-AF14-A8781339E1BA}" type="datetimeFigureOut">
              <a:rPr lang="en-GB" smtClean="0">
                <a:solidFill>
                  <a:prstClr val="black">
                    <a:tint val="75000"/>
                  </a:prstClr>
                </a:solidFill>
              </a:rPr>
              <a:pPr/>
              <a:t>03/05/2016</a:t>
            </a:fld>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E5E171D4-E1B3-4CC2-B0A3-BCF93FAF74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525498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E982CAD0-320F-406B-AF14-A8781339E1BA}" type="datetimeFigureOut">
              <a:rPr lang="en-GB" smtClean="0">
                <a:solidFill>
                  <a:prstClr val="black">
                    <a:tint val="75000"/>
                  </a:prstClr>
                </a:solidFill>
              </a:rPr>
              <a:pPr/>
              <a:t>03/05/2016</a:t>
            </a:fld>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E5E171D4-E1B3-4CC2-B0A3-BCF93FAF74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2615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lvl1pPr>
              <a:defRPr>
                <a:solidFill>
                  <a:srgbClr val="0070C0"/>
                </a:solidFill>
              </a:defRPr>
            </a:lvl1pPr>
          </a:lstStyle>
          <a:p>
            <a:r>
              <a:rPr lang="en-GB" smtClean="0"/>
              <a:t>Click to edit Master title style</a:t>
            </a:r>
            <a:endParaRPr lang="en-US"/>
          </a:p>
        </p:txBody>
      </p:sp>
      <p:sp>
        <p:nvSpPr>
          <p:cNvPr id="3" name="Table Placeholder 2"/>
          <p:cNvSpPr>
            <a:spLocks noGrp="1"/>
          </p:cNvSpPr>
          <p:nvPr>
            <p:ph type="tbl" idx="1"/>
          </p:nvPr>
        </p:nvSpPr>
        <p:spPr>
          <a:xfrm>
            <a:off x="323850" y="1700213"/>
            <a:ext cx="8496300" cy="4114800"/>
          </a:xfrm>
        </p:spPr>
        <p:txBody>
          <a:bodyPr/>
          <a:lstStyle>
            <a:lvl1pPr>
              <a:defRPr>
                <a:solidFill>
                  <a:schemeClr val="accent4">
                    <a:lumMod val="75000"/>
                    <a:lumOff val="25000"/>
                  </a:schemeClr>
                </a:solidFill>
              </a:defRPr>
            </a:lvl1pPr>
          </a:lstStyle>
          <a:p>
            <a:pPr lvl="0"/>
            <a:endParaRPr lang="en-US" noProof="0" dirty="0" smtClean="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p>
        </p:txBody>
      </p:sp>
      <p:sp>
        <p:nvSpPr>
          <p:cNvPr id="5" name="Rectangle 5"/>
          <p:cNvSpPr>
            <a:spLocks noGrp="1" noChangeArrowheads="1"/>
          </p:cNvSpPr>
          <p:nvPr>
            <p:ph type="ftr" sz="quarter" idx="11"/>
          </p:nvPr>
        </p:nvSpPr>
        <p:spPr/>
        <p:txBody>
          <a:bodyPr/>
          <a:lstStyle>
            <a:lvl1pPr>
              <a:defRPr/>
            </a:lvl1pPr>
          </a:lstStyle>
          <a:p>
            <a:endParaRPr lang="en-US" altLang="de-DE"/>
          </a:p>
        </p:txBody>
      </p:sp>
      <p:sp>
        <p:nvSpPr>
          <p:cNvPr id="6" name="Rectangle 6"/>
          <p:cNvSpPr>
            <a:spLocks noGrp="1" noChangeArrowheads="1"/>
          </p:cNvSpPr>
          <p:nvPr>
            <p:ph type="sldNum" sz="quarter" idx="12"/>
          </p:nvPr>
        </p:nvSpPr>
        <p:spPr/>
        <p:txBody>
          <a:bodyPr/>
          <a:lstStyle>
            <a:lvl1pPr>
              <a:defRPr/>
            </a:lvl1pPr>
          </a:lstStyle>
          <a:p>
            <a:fld id="{31B0EF20-6CF4-46F9-B1A9-69F2410CE40C}" type="slidenum">
              <a:rPr lang="en-GB" altLang="de-DE"/>
              <a:pPr/>
              <a:t>‹#›</a:t>
            </a:fld>
            <a:endParaRPr lang="en-GB" altLang="de-DE"/>
          </a:p>
        </p:txBody>
      </p:sp>
    </p:spTree>
    <p:extLst>
      <p:ext uri="{BB962C8B-B14F-4D97-AF65-F5344CB8AC3E}">
        <p14:creationId xmlns:p14="http://schemas.microsoft.com/office/powerpoint/2010/main" val="612917854"/>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E982CAD0-320F-406B-AF14-A8781339E1BA}" type="datetimeFigureOut">
              <a:rPr lang="en-GB" smtClean="0">
                <a:solidFill>
                  <a:prstClr val="black">
                    <a:tint val="75000"/>
                  </a:prstClr>
                </a:solidFill>
              </a:rPr>
              <a:pPr/>
              <a:t>03/05/2016</a:t>
            </a:fld>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E5E171D4-E1B3-4CC2-B0A3-BCF93FAF74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56765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Datumsplatzhalter 4"/>
          <p:cNvSpPr>
            <a:spLocks noGrp="1"/>
          </p:cNvSpPr>
          <p:nvPr>
            <p:ph type="dt" sz="half" idx="10"/>
          </p:nvPr>
        </p:nvSpPr>
        <p:spPr/>
        <p:txBody>
          <a:bodyPr/>
          <a:lstStyle/>
          <a:p>
            <a:fld id="{E982CAD0-320F-406B-AF14-A8781339E1BA}" type="datetimeFigureOut">
              <a:rPr lang="en-GB" smtClean="0">
                <a:solidFill>
                  <a:prstClr val="black">
                    <a:tint val="75000"/>
                  </a:prstClr>
                </a:solidFill>
              </a:rPr>
              <a:pPr/>
              <a:t>03/05/2016</a:t>
            </a:fld>
            <a:endParaRPr lang="en-GB">
              <a:solidFill>
                <a:prstClr val="black">
                  <a:tint val="75000"/>
                </a:prstClr>
              </a:solidFill>
            </a:endParaRPr>
          </a:p>
        </p:txBody>
      </p:sp>
      <p:sp>
        <p:nvSpPr>
          <p:cNvPr id="6" name="Fußzeilenplatzhalter 5"/>
          <p:cNvSpPr>
            <a:spLocks noGrp="1"/>
          </p:cNvSpPr>
          <p:nvPr>
            <p:ph type="ftr" sz="quarter" idx="11"/>
          </p:nvPr>
        </p:nvSpPr>
        <p:spPr/>
        <p:txBody>
          <a:bodyPr/>
          <a:lstStyle/>
          <a:p>
            <a:endParaRPr lang="en-GB">
              <a:solidFill>
                <a:prstClr val="black">
                  <a:tint val="75000"/>
                </a:prstClr>
              </a:solidFill>
            </a:endParaRPr>
          </a:p>
        </p:txBody>
      </p:sp>
      <p:sp>
        <p:nvSpPr>
          <p:cNvPr id="7" name="Foliennummernplatzhalter 6"/>
          <p:cNvSpPr>
            <a:spLocks noGrp="1"/>
          </p:cNvSpPr>
          <p:nvPr>
            <p:ph type="sldNum" sz="quarter" idx="12"/>
          </p:nvPr>
        </p:nvSpPr>
        <p:spPr/>
        <p:txBody>
          <a:bodyPr/>
          <a:lstStyle/>
          <a:p>
            <a:fld id="{E5E171D4-E1B3-4CC2-B0A3-BCF93FAF74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092830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Datumsplatzhalter 6"/>
          <p:cNvSpPr>
            <a:spLocks noGrp="1"/>
          </p:cNvSpPr>
          <p:nvPr>
            <p:ph type="dt" sz="half" idx="10"/>
          </p:nvPr>
        </p:nvSpPr>
        <p:spPr/>
        <p:txBody>
          <a:bodyPr/>
          <a:lstStyle/>
          <a:p>
            <a:fld id="{E982CAD0-320F-406B-AF14-A8781339E1BA}" type="datetimeFigureOut">
              <a:rPr lang="en-GB" smtClean="0">
                <a:solidFill>
                  <a:prstClr val="black">
                    <a:tint val="75000"/>
                  </a:prstClr>
                </a:solidFill>
              </a:rPr>
              <a:pPr/>
              <a:t>03/05/2016</a:t>
            </a:fld>
            <a:endParaRPr lang="en-GB">
              <a:solidFill>
                <a:prstClr val="black">
                  <a:tint val="75000"/>
                </a:prstClr>
              </a:solidFill>
            </a:endParaRPr>
          </a:p>
        </p:txBody>
      </p:sp>
      <p:sp>
        <p:nvSpPr>
          <p:cNvPr id="8" name="Fußzeilenplatzhalter 7"/>
          <p:cNvSpPr>
            <a:spLocks noGrp="1"/>
          </p:cNvSpPr>
          <p:nvPr>
            <p:ph type="ftr" sz="quarter" idx="11"/>
          </p:nvPr>
        </p:nvSpPr>
        <p:spPr/>
        <p:txBody>
          <a:bodyPr/>
          <a:lstStyle/>
          <a:p>
            <a:endParaRPr lang="en-GB">
              <a:solidFill>
                <a:prstClr val="black">
                  <a:tint val="75000"/>
                </a:prstClr>
              </a:solidFill>
            </a:endParaRPr>
          </a:p>
        </p:txBody>
      </p:sp>
      <p:sp>
        <p:nvSpPr>
          <p:cNvPr id="9" name="Foliennummernplatzhalter 8"/>
          <p:cNvSpPr>
            <a:spLocks noGrp="1"/>
          </p:cNvSpPr>
          <p:nvPr>
            <p:ph type="sldNum" sz="quarter" idx="12"/>
          </p:nvPr>
        </p:nvSpPr>
        <p:spPr/>
        <p:txBody>
          <a:bodyPr/>
          <a:lstStyle/>
          <a:p>
            <a:fld id="{E5E171D4-E1B3-4CC2-B0A3-BCF93FAF74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257260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Datumsplatzhalter 2"/>
          <p:cNvSpPr>
            <a:spLocks noGrp="1"/>
          </p:cNvSpPr>
          <p:nvPr>
            <p:ph type="dt" sz="half" idx="10"/>
          </p:nvPr>
        </p:nvSpPr>
        <p:spPr/>
        <p:txBody>
          <a:bodyPr/>
          <a:lstStyle/>
          <a:p>
            <a:fld id="{E982CAD0-320F-406B-AF14-A8781339E1BA}" type="datetimeFigureOut">
              <a:rPr lang="en-GB" smtClean="0">
                <a:solidFill>
                  <a:prstClr val="black">
                    <a:tint val="75000"/>
                  </a:prstClr>
                </a:solidFill>
              </a:rPr>
              <a:pPr/>
              <a:t>03/05/2016</a:t>
            </a:fld>
            <a:endParaRPr lang="en-GB">
              <a:solidFill>
                <a:prstClr val="black">
                  <a:tint val="75000"/>
                </a:prstClr>
              </a:solidFill>
            </a:endParaRPr>
          </a:p>
        </p:txBody>
      </p:sp>
      <p:sp>
        <p:nvSpPr>
          <p:cNvPr id="4" name="Fußzeilenplatzhalter 3"/>
          <p:cNvSpPr>
            <a:spLocks noGrp="1"/>
          </p:cNvSpPr>
          <p:nvPr>
            <p:ph type="ftr" sz="quarter" idx="11"/>
          </p:nvPr>
        </p:nvSpPr>
        <p:spPr/>
        <p:txBody>
          <a:bodyPr/>
          <a:lstStyle/>
          <a:p>
            <a:endParaRPr lang="en-GB">
              <a:solidFill>
                <a:prstClr val="black">
                  <a:tint val="75000"/>
                </a:prstClr>
              </a:solidFill>
            </a:endParaRPr>
          </a:p>
        </p:txBody>
      </p:sp>
      <p:sp>
        <p:nvSpPr>
          <p:cNvPr id="5" name="Foliennummernplatzhalter 4"/>
          <p:cNvSpPr>
            <a:spLocks noGrp="1"/>
          </p:cNvSpPr>
          <p:nvPr>
            <p:ph type="sldNum" sz="quarter" idx="12"/>
          </p:nvPr>
        </p:nvSpPr>
        <p:spPr/>
        <p:txBody>
          <a:bodyPr/>
          <a:lstStyle/>
          <a:p>
            <a:fld id="{E5E171D4-E1B3-4CC2-B0A3-BCF93FAF74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63178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982CAD0-320F-406B-AF14-A8781339E1BA}" type="datetimeFigureOut">
              <a:rPr lang="en-GB" smtClean="0">
                <a:solidFill>
                  <a:prstClr val="black">
                    <a:tint val="75000"/>
                  </a:prstClr>
                </a:solidFill>
              </a:rPr>
              <a:pPr/>
              <a:t>03/05/2016</a:t>
            </a:fld>
            <a:endParaRPr lang="en-GB">
              <a:solidFill>
                <a:prstClr val="black">
                  <a:tint val="75000"/>
                </a:prstClr>
              </a:solidFill>
            </a:endParaRPr>
          </a:p>
        </p:txBody>
      </p:sp>
      <p:sp>
        <p:nvSpPr>
          <p:cNvPr id="3" name="Fußzeilenplatzhalter 2"/>
          <p:cNvSpPr>
            <a:spLocks noGrp="1"/>
          </p:cNvSpPr>
          <p:nvPr>
            <p:ph type="ftr" sz="quarter" idx="11"/>
          </p:nvPr>
        </p:nvSpPr>
        <p:spPr/>
        <p:txBody>
          <a:bodyPr/>
          <a:lstStyle/>
          <a:p>
            <a:endParaRPr lang="en-GB">
              <a:solidFill>
                <a:prstClr val="black">
                  <a:tint val="75000"/>
                </a:prstClr>
              </a:solidFill>
            </a:endParaRPr>
          </a:p>
        </p:txBody>
      </p:sp>
      <p:sp>
        <p:nvSpPr>
          <p:cNvPr id="4" name="Foliennummernplatzhalter 3"/>
          <p:cNvSpPr>
            <a:spLocks noGrp="1"/>
          </p:cNvSpPr>
          <p:nvPr>
            <p:ph type="sldNum" sz="quarter" idx="12"/>
          </p:nvPr>
        </p:nvSpPr>
        <p:spPr/>
        <p:txBody>
          <a:bodyPr/>
          <a:lstStyle/>
          <a:p>
            <a:fld id="{E5E171D4-E1B3-4CC2-B0A3-BCF93FAF74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981958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982CAD0-320F-406B-AF14-A8781339E1BA}" type="datetimeFigureOut">
              <a:rPr lang="en-GB" smtClean="0">
                <a:solidFill>
                  <a:prstClr val="black">
                    <a:tint val="75000"/>
                  </a:prstClr>
                </a:solidFill>
              </a:rPr>
              <a:pPr/>
              <a:t>03/05/2016</a:t>
            </a:fld>
            <a:endParaRPr lang="en-GB">
              <a:solidFill>
                <a:prstClr val="black">
                  <a:tint val="75000"/>
                </a:prstClr>
              </a:solidFill>
            </a:endParaRPr>
          </a:p>
        </p:txBody>
      </p:sp>
      <p:sp>
        <p:nvSpPr>
          <p:cNvPr id="6" name="Fußzeilenplatzhalter 5"/>
          <p:cNvSpPr>
            <a:spLocks noGrp="1"/>
          </p:cNvSpPr>
          <p:nvPr>
            <p:ph type="ftr" sz="quarter" idx="11"/>
          </p:nvPr>
        </p:nvSpPr>
        <p:spPr/>
        <p:txBody>
          <a:bodyPr/>
          <a:lstStyle/>
          <a:p>
            <a:endParaRPr lang="en-GB">
              <a:solidFill>
                <a:prstClr val="black">
                  <a:tint val="75000"/>
                </a:prstClr>
              </a:solidFill>
            </a:endParaRPr>
          </a:p>
        </p:txBody>
      </p:sp>
      <p:sp>
        <p:nvSpPr>
          <p:cNvPr id="7" name="Foliennummernplatzhalter 6"/>
          <p:cNvSpPr>
            <a:spLocks noGrp="1"/>
          </p:cNvSpPr>
          <p:nvPr>
            <p:ph type="sldNum" sz="quarter" idx="12"/>
          </p:nvPr>
        </p:nvSpPr>
        <p:spPr/>
        <p:txBody>
          <a:bodyPr/>
          <a:lstStyle/>
          <a:p>
            <a:fld id="{E5E171D4-E1B3-4CC2-B0A3-BCF93FAF74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999560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982CAD0-320F-406B-AF14-A8781339E1BA}" type="datetimeFigureOut">
              <a:rPr lang="en-GB" smtClean="0">
                <a:solidFill>
                  <a:prstClr val="black">
                    <a:tint val="75000"/>
                  </a:prstClr>
                </a:solidFill>
              </a:rPr>
              <a:pPr/>
              <a:t>03/05/2016</a:t>
            </a:fld>
            <a:endParaRPr lang="en-GB">
              <a:solidFill>
                <a:prstClr val="black">
                  <a:tint val="75000"/>
                </a:prstClr>
              </a:solidFill>
            </a:endParaRPr>
          </a:p>
        </p:txBody>
      </p:sp>
      <p:sp>
        <p:nvSpPr>
          <p:cNvPr id="6" name="Fußzeilenplatzhalter 5"/>
          <p:cNvSpPr>
            <a:spLocks noGrp="1"/>
          </p:cNvSpPr>
          <p:nvPr>
            <p:ph type="ftr" sz="quarter" idx="11"/>
          </p:nvPr>
        </p:nvSpPr>
        <p:spPr/>
        <p:txBody>
          <a:bodyPr/>
          <a:lstStyle/>
          <a:p>
            <a:endParaRPr lang="en-GB">
              <a:solidFill>
                <a:prstClr val="black">
                  <a:tint val="75000"/>
                </a:prstClr>
              </a:solidFill>
            </a:endParaRPr>
          </a:p>
        </p:txBody>
      </p:sp>
      <p:sp>
        <p:nvSpPr>
          <p:cNvPr id="7" name="Foliennummernplatzhalter 6"/>
          <p:cNvSpPr>
            <a:spLocks noGrp="1"/>
          </p:cNvSpPr>
          <p:nvPr>
            <p:ph type="sldNum" sz="quarter" idx="12"/>
          </p:nvPr>
        </p:nvSpPr>
        <p:spPr/>
        <p:txBody>
          <a:bodyPr/>
          <a:lstStyle/>
          <a:p>
            <a:fld id="{E5E171D4-E1B3-4CC2-B0A3-BCF93FAF74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966715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E982CAD0-320F-406B-AF14-A8781339E1BA}" type="datetimeFigureOut">
              <a:rPr lang="en-GB" smtClean="0">
                <a:solidFill>
                  <a:prstClr val="black">
                    <a:tint val="75000"/>
                  </a:prstClr>
                </a:solidFill>
              </a:rPr>
              <a:pPr/>
              <a:t>03/05/2016</a:t>
            </a:fld>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E5E171D4-E1B3-4CC2-B0A3-BCF93FAF74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3391164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E982CAD0-320F-406B-AF14-A8781339E1BA}" type="datetimeFigureOut">
              <a:rPr lang="en-GB" smtClean="0">
                <a:solidFill>
                  <a:prstClr val="black">
                    <a:tint val="75000"/>
                  </a:prstClr>
                </a:solidFill>
              </a:rPr>
              <a:pPr/>
              <a:t>03/05/2016</a:t>
            </a:fld>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E5E171D4-E1B3-4CC2-B0A3-BCF93FAF74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428882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412776"/>
            <a:ext cx="8496300" cy="4402237"/>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fld id="{0E53DE9D-4753-4064-8667-7B8F011E1B93}" type="slidenum">
              <a:rPr lang="en-GB" altLang="de-DE">
                <a:solidFill>
                  <a:prstClr val="black">
                    <a:tint val="75000"/>
                  </a:prstClr>
                </a:solidFill>
              </a:rPr>
              <a:pPr/>
              <a:t>‹#›</a:t>
            </a:fld>
            <a:endParaRPr lang="en-GB" altLang="de-DE">
              <a:solidFill>
                <a:prstClr val="black">
                  <a:tint val="75000"/>
                </a:prstClr>
              </a:solidFill>
            </a:endParaRPr>
          </a:p>
        </p:txBody>
      </p:sp>
      <p:sp>
        <p:nvSpPr>
          <p:cNvPr id="7" name="Title 1"/>
          <p:cNvSpPr>
            <a:spLocks noGrp="1"/>
          </p:cNvSpPr>
          <p:nvPr>
            <p:ph type="title"/>
          </p:nvPr>
        </p:nvSpPr>
        <p:spPr>
          <a:xfrm>
            <a:off x="323850" y="332656"/>
            <a:ext cx="8496300" cy="649288"/>
          </a:xfrm>
        </p:spPr>
        <p:txBody>
          <a:bodyPr/>
          <a:lstStyle/>
          <a:p>
            <a:r>
              <a:rPr lang="en-GB" smtClean="0"/>
              <a:t>Click to edit Master title style</a:t>
            </a:r>
            <a:endParaRPr lang="en-US"/>
          </a:p>
        </p:txBody>
      </p:sp>
    </p:spTree>
    <p:extLst>
      <p:ext uri="{BB962C8B-B14F-4D97-AF65-F5344CB8AC3E}">
        <p14:creationId xmlns:p14="http://schemas.microsoft.com/office/powerpoint/2010/main" val="67168014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323850" y="1700213"/>
            <a:ext cx="8496300" cy="2160587"/>
          </a:xfrm>
        </p:spPr>
        <p:txBody>
          <a:bodyPr lIns="91440"/>
          <a:lstStyle>
            <a:lvl1pPr>
              <a:defRPr sz="4800">
                <a:solidFill>
                  <a:srgbClr val="002060"/>
                </a:solidFill>
                <a:latin typeface="Rockwell" panose="02060603020205020403" pitchFamily="18" charset="0"/>
              </a:defRPr>
            </a:lvl1pPr>
          </a:lstStyle>
          <a:p>
            <a:pPr lvl="0"/>
            <a:r>
              <a:rPr lang="en-GB" noProof="0" dirty="0" smtClean="0"/>
              <a:t>Click to edit Master title style</a:t>
            </a:r>
          </a:p>
        </p:txBody>
      </p:sp>
      <p:sp>
        <p:nvSpPr>
          <p:cNvPr id="10243" name="Rectangle 1027"/>
          <p:cNvSpPr>
            <a:spLocks noGrp="1" noChangeArrowheads="1"/>
          </p:cNvSpPr>
          <p:nvPr>
            <p:ph type="subTitle" idx="1" hasCustomPrompt="1"/>
          </p:nvPr>
        </p:nvSpPr>
        <p:spPr>
          <a:xfrm>
            <a:off x="323850" y="4149079"/>
            <a:ext cx="8496300" cy="1537345"/>
          </a:xfrm>
        </p:spPr>
        <p:txBody>
          <a:bodyPr lIns="91440"/>
          <a:lstStyle>
            <a:lvl1pPr marL="0" indent="0">
              <a:buFontTx/>
              <a:buNone/>
              <a:defRPr sz="2800">
                <a:solidFill>
                  <a:srgbClr val="002060"/>
                </a:solidFill>
                <a:latin typeface="Rockwell" panose="02060603020205020403" pitchFamily="18" charset="0"/>
              </a:defRPr>
            </a:lvl1pPr>
          </a:lstStyle>
          <a:p>
            <a:pPr lvl="0"/>
            <a:r>
              <a:rPr lang="en-GB" noProof="0" dirty="0" smtClean="0"/>
              <a:t>Rockwell</a:t>
            </a:r>
          </a:p>
        </p:txBody>
      </p:sp>
      <p:sp>
        <p:nvSpPr>
          <p:cNvPr id="8" name="Rectangle 7"/>
          <p:cNvSpPr>
            <a:spLocks noChangeArrowheads="1"/>
          </p:cNvSpPr>
          <p:nvPr userDrawn="1"/>
        </p:nvSpPr>
        <p:spPr bwMode="auto">
          <a:xfrm>
            <a:off x="-57150" y="6301358"/>
            <a:ext cx="9277350" cy="492968"/>
          </a:xfrm>
          <a:prstGeom prst="rect">
            <a:avLst/>
          </a:prstGeom>
          <a:solidFill>
            <a:srgbClr val="1E7FB8"/>
          </a:solidFill>
          <a:ln w="9525">
            <a:noFill/>
            <a:miter lim="800000"/>
            <a:headEnd/>
            <a:tailEnd/>
          </a:ln>
          <a:effectLst/>
          <a:extLst/>
        </p:spPr>
        <p:txBody>
          <a:bodyPr wrap="none" lIns="135410" tIns="67706" rIns="135410" bIns="67706" anchor="ctr"/>
          <a:lstStyle/>
          <a:p>
            <a:pPr algn="ctr" defTabSz="1354046" rtl="0" fontAlgn="auto">
              <a:spcBef>
                <a:spcPts val="0"/>
              </a:spcBef>
              <a:spcAft>
                <a:spcPts val="0"/>
              </a:spcAft>
            </a:pPr>
            <a:endParaRPr lang="en-GB" sz="2700" b="0">
              <a:solidFill>
                <a:prstClr val="black"/>
              </a:solidFill>
              <a:cs typeface="+mn-cs"/>
            </a:endParaRPr>
          </a:p>
        </p:txBody>
      </p:sp>
      <p:grpSp>
        <p:nvGrpSpPr>
          <p:cNvPr id="13" name="Group 81"/>
          <p:cNvGrpSpPr>
            <a:grpSpLocks/>
          </p:cNvGrpSpPr>
          <p:nvPr userDrawn="1"/>
        </p:nvGrpSpPr>
        <p:grpSpPr bwMode="auto">
          <a:xfrm>
            <a:off x="35496" y="6380570"/>
            <a:ext cx="8994204" cy="343323"/>
            <a:chOff x="341" y="2"/>
            <a:chExt cx="6041" cy="214"/>
          </a:xfrm>
        </p:grpSpPr>
        <p:pic>
          <p:nvPicPr>
            <p:cNvPr id="14" name="Picture 69" descr="WHO-AR-W-H"/>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41" y="2"/>
              <a:ext cx="74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0" descr="WHO-CH-W-H"/>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34" y="2"/>
              <a:ext cx="80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1" descr="WHO-EN-W-H"/>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391" y="3"/>
              <a:ext cx="6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4" descr="WHO-SP-W-H"/>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541" y="2"/>
              <a:ext cx="84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5" descr="WHO-RU-W-H"/>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4428" y="2"/>
              <a:ext cx="86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7" descr="WHO-FR-W-H"/>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3337" y="2"/>
              <a:ext cx="84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1946720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412776"/>
            <a:ext cx="8496300" cy="4402237"/>
          </a:xfrm>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Title 1"/>
          <p:cNvSpPr>
            <a:spLocks noGrp="1"/>
          </p:cNvSpPr>
          <p:nvPr>
            <p:ph type="title"/>
          </p:nvPr>
        </p:nvSpPr>
        <p:spPr>
          <a:xfrm>
            <a:off x="323850" y="332656"/>
            <a:ext cx="8496300" cy="649288"/>
          </a:xfrm>
        </p:spPr>
        <p:txBody>
          <a:bodyPr/>
          <a:lstStyle>
            <a:lvl1pPr>
              <a:defRPr>
                <a:latin typeface="Arial Narrow" panose="020B0606020202030204" pitchFamily="34" charset="0"/>
              </a:defRPr>
            </a:lvl1pPr>
          </a:lstStyle>
          <a:p>
            <a:r>
              <a:rPr lang="en-GB" smtClean="0"/>
              <a:t>Click to edit Master title style</a:t>
            </a:r>
            <a:endParaRPr lang="en-US"/>
          </a:p>
        </p:txBody>
      </p:sp>
    </p:spTree>
    <p:extLst>
      <p:ext uri="{BB962C8B-B14F-4D97-AF65-F5344CB8AC3E}">
        <p14:creationId xmlns:p14="http://schemas.microsoft.com/office/powerpoint/2010/main" val="326736800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332656"/>
            <a:ext cx="8496300" cy="649288"/>
          </a:xfrm>
        </p:spPr>
        <p:txBody>
          <a:bodyPr/>
          <a:lstStyle/>
          <a:p>
            <a:r>
              <a:rPr lang="en-GB" smtClean="0"/>
              <a:t>Click to edit Master title style</a:t>
            </a:r>
            <a:endParaRPr lang="en-US"/>
          </a:p>
        </p:txBody>
      </p:sp>
      <p:sp>
        <p:nvSpPr>
          <p:cNvPr id="3" name="Content Placeholder 2"/>
          <p:cNvSpPr>
            <a:spLocks noGrp="1"/>
          </p:cNvSpPr>
          <p:nvPr>
            <p:ph idx="1"/>
          </p:nvPr>
        </p:nvSpPr>
        <p:spPr>
          <a:xfrm>
            <a:off x="323850" y="1412776"/>
            <a:ext cx="8496300" cy="4402237"/>
          </a:xfrm>
        </p:spPr>
        <p:txBody>
          <a:bodyPr/>
          <a:lstStyle>
            <a:lvl1pPr marL="457200" indent="-457200">
              <a:buFont typeface="+mj-lt"/>
              <a:buAutoNum type="arabicPeriod"/>
              <a:defRPr/>
            </a:lvl1pPr>
            <a:lvl2pPr marL="979488" indent="-457200">
              <a:buFont typeface="+mj-lt"/>
              <a:buAutoNum type="arabicPeriod"/>
              <a:defRPr/>
            </a:lvl2pPr>
            <a:lvl3pPr marL="1447800" indent="-457200">
              <a:buFont typeface="+mj-lt"/>
              <a:buAutoNum type="arabicPeriod"/>
              <a:defRPr/>
            </a:lvl3pPr>
            <a:lvl4pPr marL="1855788" indent="-457200">
              <a:buFont typeface="+mj-lt"/>
              <a:buAutoNum type="arabicPeriod"/>
              <a:defRPr/>
            </a:lvl4pPr>
            <a:lvl5pPr marL="2286000" indent="-457200">
              <a:buFont typeface="+mj-lt"/>
              <a:buAutoNum type="arabicPeriod"/>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13992887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25131"/>
            <a:ext cx="7772400" cy="1362075"/>
          </a:xfrm>
        </p:spPr>
        <p:txBody>
          <a:bodyPr/>
          <a:lstStyle>
            <a:lvl1pPr algn="l">
              <a:defRPr sz="4000" b="1" cap="all">
                <a:solidFill>
                  <a:srgbClr val="002060"/>
                </a:solidFill>
                <a:latin typeface="Arial Narrow" panose="020B0606020202030204" pitchFamily="34" charset="0"/>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2924944"/>
            <a:ext cx="7772400" cy="1500187"/>
          </a:xfrm>
        </p:spPr>
        <p:txBody>
          <a:bodyPr anchor="b"/>
          <a:lstStyle>
            <a:lvl1pPr marL="0" indent="0">
              <a:buNone/>
              <a:defRPr sz="2000">
                <a:solidFill>
                  <a:srgbClr val="002060"/>
                </a:solidFill>
                <a:latin typeface="Arial Narrow" panose="020B0606020202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691413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850" y="1412776"/>
            <a:ext cx="4171950" cy="4402237"/>
          </a:xfrm>
        </p:spPr>
        <p:txBody>
          <a:bodyPr/>
          <a:lstStyle>
            <a:lvl1pPr>
              <a:defRPr sz="2800">
                <a:solidFill>
                  <a:srgbClr val="002060"/>
                </a:solidFill>
              </a:defRPr>
            </a:lvl1pPr>
            <a:lvl2pPr>
              <a:defRPr sz="2400">
                <a:solidFill>
                  <a:srgbClr val="002060"/>
                </a:solidFill>
              </a:defRPr>
            </a:lvl2pPr>
            <a:lvl3pP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412776"/>
            <a:ext cx="4171950" cy="4402237"/>
          </a:xfrm>
        </p:spPr>
        <p:txBody>
          <a:bodyPr/>
          <a:lstStyle>
            <a:lvl1pPr>
              <a:defRPr sz="2800">
                <a:solidFill>
                  <a:srgbClr val="002060"/>
                </a:solidFill>
              </a:defRPr>
            </a:lvl1pPr>
            <a:lvl2pPr>
              <a:defRPr sz="2400">
                <a:solidFill>
                  <a:srgbClr val="002060"/>
                </a:solidFill>
              </a:defRPr>
            </a:lvl2pPr>
            <a:lvl3pP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Title 1"/>
          <p:cNvSpPr>
            <a:spLocks noGrp="1"/>
          </p:cNvSpPr>
          <p:nvPr>
            <p:ph type="title"/>
          </p:nvPr>
        </p:nvSpPr>
        <p:spPr>
          <a:xfrm>
            <a:off x="323850" y="332656"/>
            <a:ext cx="8496300" cy="649288"/>
          </a:xfrm>
        </p:spPr>
        <p:txBody>
          <a:bodyPr/>
          <a:lstStyle>
            <a:lvl1pPr>
              <a:defRPr>
                <a:solidFill>
                  <a:srgbClr val="002060"/>
                </a:solidFill>
              </a:defRPr>
            </a:lvl1pPr>
          </a:lstStyle>
          <a:p>
            <a:r>
              <a:rPr lang="en-GB" smtClean="0"/>
              <a:t>Click to edit Master title style</a:t>
            </a:r>
            <a:endParaRPr lang="en-US"/>
          </a:p>
        </p:txBody>
      </p:sp>
    </p:spTree>
    <p:extLst>
      <p:ext uri="{BB962C8B-B14F-4D97-AF65-F5344CB8AC3E}">
        <p14:creationId xmlns:p14="http://schemas.microsoft.com/office/powerpoint/2010/main" val="23403750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412776"/>
            <a:ext cx="8496300" cy="4402237"/>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p>
        </p:txBody>
      </p:sp>
      <p:sp>
        <p:nvSpPr>
          <p:cNvPr id="5" name="Rectangle 5"/>
          <p:cNvSpPr>
            <a:spLocks noGrp="1" noChangeArrowheads="1"/>
          </p:cNvSpPr>
          <p:nvPr>
            <p:ph type="ftr" sz="quarter" idx="11"/>
          </p:nvPr>
        </p:nvSpPr>
        <p:spPr/>
        <p:txBody>
          <a:bodyPr/>
          <a:lstStyle>
            <a:lvl1pPr>
              <a:defRPr/>
            </a:lvl1pPr>
          </a:lstStyle>
          <a:p>
            <a:endParaRPr lang="en-US" altLang="de-DE"/>
          </a:p>
        </p:txBody>
      </p:sp>
      <p:sp>
        <p:nvSpPr>
          <p:cNvPr id="6" name="Rectangle 6"/>
          <p:cNvSpPr>
            <a:spLocks noGrp="1" noChangeArrowheads="1"/>
          </p:cNvSpPr>
          <p:nvPr>
            <p:ph type="sldNum" sz="quarter" idx="12"/>
          </p:nvPr>
        </p:nvSpPr>
        <p:spPr/>
        <p:txBody>
          <a:bodyPr/>
          <a:lstStyle>
            <a:lvl1pPr>
              <a:defRPr/>
            </a:lvl1pPr>
          </a:lstStyle>
          <a:p>
            <a:fld id="{0E53DE9D-4753-4064-8667-7B8F011E1B93}" type="slidenum">
              <a:rPr lang="en-GB" altLang="de-DE"/>
              <a:pPr/>
              <a:t>‹#›</a:t>
            </a:fld>
            <a:endParaRPr lang="en-GB" altLang="de-DE"/>
          </a:p>
        </p:txBody>
      </p:sp>
      <p:sp>
        <p:nvSpPr>
          <p:cNvPr id="7" name="Title 1"/>
          <p:cNvSpPr>
            <a:spLocks noGrp="1"/>
          </p:cNvSpPr>
          <p:nvPr>
            <p:ph type="title"/>
          </p:nvPr>
        </p:nvSpPr>
        <p:spPr>
          <a:xfrm>
            <a:off x="323850" y="332656"/>
            <a:ext cx="8496300" cy="649288"/>
          </a:xfrm>
        </p:spPr>
        <p:txBody>
          <a:bodyPr/>
          <a:lstStyle/>
          <a:p>
            <a:r>
              <a:rPr lang="en-GB" smtClean="0"/>
              <a:t>Click to edit Master title style</a:t>
            </a:r>
            <a:endParaRPr lang="en-US"/>
          </a:p>
        </p:txBody>
      </p:sp>
    </p:spTree>
    <p:extLst>
      <p:ext uri="{BB962C8B-B14F-4D97-AF65-F5344CB8AC3E}">
        <p14:creationId xmlns:p14="http://schemas.microsoft.com/office/powerpoint/2010/main" val="269649754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2060"/>
                </a:solidFill>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846413"/>
          </a:xfr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846413"/>
          </a:xfr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83472282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850" y="404664"/>
            <a:ext cx="8496300" cy="649288"/>
          </a:xfrm>
        </p:spPr>
        <p:txBody>
          <a:bodyPr/>
          <a:lstStyle>
            <a:lvl1pPr>
              <a:defRPr>
                <a:solidFill>
                  <a:srgbClr val="002060"/>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421939666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721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23702"/>
          </a:xfrm>
        </p:spPr>
        <p:txBody>
          <a:bodyPr anchor="b"/>
          <a:lstStyle>
            <a:lvl1pPr algn="l">
              <a:defRPr sz="2000" b="1">
                <a:solidFill>
                  <a:schemeClr val="accent4">
                    <a:lumMod val="75000"/>
                    <a:lumOff val="25000"/>
                  </a:schemeClr>
                </a:solidFill>
              </a:defRPr>
            </a:lvl1pPr>
          </a:lstStyle>
          <a:p>
            <a:r>
              <a:rPr lang="en-GB" smtClean="0"/>
              <a:t>Click to edit Master title style</a:t>
            </a:r>
            <a:endParaRPr lang="en-US"/>
          </a:p>
        </p:txBody>
      </p:sp>
      <p:sp>
        <p:nvSpPr>
          <p:cNvPr id="3" name="Content Placeholder 2"/>
          <p:cNvSpPr>
            <a:spLocks noGrp="1"/>
          </p:cNvSpPr>
          <p:nvPr>
            <p:ph idx="1"/>
          </p:nvPr>
        </p:nvSpPr>
        <p:spPr>
          <a:xfrm>
            <a:off x="3575050" y="273051"/>
            <a:ext cx="5111750" cy="5604222"/>
          </a:xfrm>
        </p:spPr>
        <p:txBody>
          <a:bodyPr/>
          <a:lstStyle>
            <a:lvl1pPr>
              <a:defRPr sz="3200">
                <a:solidFill>
                  <a:schemeClr val="accent4">
                    <a:lumMod val="75000"/>
                    <a:lumOff val="25000"/>
                  </a:schemeClr>
                </a:solidFill>
              </a:defRPr>
            </a:lvl1pPr>
            <a:lvl2pPr>
              <a:defRPr sz="2800">
                <a:solidFill>
                  <a:schemeClr val="accent4">
                    <a:lumMod val="75000"/>
                    <a:lumOff val="25000"/>
                  </a:schemeClr>
                </a:solidFill>
              </a:defRPr>
            </a:lvl2pPr>
            <a:lvl3pPr>
              <a:defRPr sz="2400">
                <a:solidFill>
                  <a:schemeClr val="accent4">
                    <a:lumMod val="75000"/>
                    <a:lumOff val="25000"/>
                  </a:schemeClr>
                </a:solidFill>
              </a:defRPr>
            </a:lvl3pPr>
            <a:lvl4pPr>
              <a:defRPr sz="2000">
                <a:solidFill>
                  <a:schemeClr val="accent4">
                    <a:lumMod val="75000"/>
                    <a:lumOff val="25000"/>
                  </a:schemeClr>
                </a:solidFill>
              </a:defRPr>
            </a:lvl4pPr>
            <a:lvl5pPr>
              <a:defRPr sz="2000">
                <a:solidFill>
                  <a:schemeClr val="accent4">
                    <a:lumMod val="75000"/>
                    <a:lumOff val="25000"/>
                  </a:schemeClr>
                </a:solidFill>
              </a:defRPr>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67544" y="1196752"/>
            <a:ext cx="3008313" cy="4691063"/>
          </a:xfrm>
        </p:spPr>
        <p:txBody>
          <a:bodyPr/>
          <a:lstStyle>
            <a:lvl1pPr marL="0" indent="0">
              <a:buNone/>
              <a:defRPr sz="1400">
                <a:solidFill>
                  <a:schemeClr val="accent4">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4129013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2060"/>
                </a:solidFill>
              </a:defRPr>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00206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581942"/>
          </a:xfrm>
        </p:spPr>
        <p:txBody>
          <a:bodyPr/>
          <a:lstStyle>
            <a:lvl1pPr marL="0" indent="0">
              <a:buNone/>
              <a:defRPr sz="1400">
                <a:solidFill>
                  <a:srgbClr val="00206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76935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529782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lvl1pPr>
              <a:defRPr>
                <a:solidFill>
                  <a:srgbClr val="002060"/>
                </a:solidFill>
              </a:defRPr>
            </a:lvl1pPr>
          </a:lstStyle>
          <a:p>
            <a:r>
              <a:rPr lang="en-GB" smtClean="0"/>
              <a:t>Click to edit Master title style</a:t>
            </a:r>
            <a:endParaRPr lang="en-US"/>
          </a:p>
        </p:txBody>
      </p:sp>
      <p:sp>
        <p:nvSpPr>
          <p:cNvPr id="3" name="Vertical Text Placeholder 2"/>
          <p:cNvSpPr>
            <a:spLocks noGrp="1"/>
          </p:cNvSpPr>
          <p:nvPr>
            <p:ph type="body" orient="vert" idx="1"/>
          </p:nvPr>
        </p:nvSpPr>
        <p:spPr>
          <a:xfrm>
            <a:off x="323850" y="908050"/>
            <a:ext cx="6219825" cy="4906963"/>
          </a:xfrm>
        </p:spPr>
        <p:txBody>
          <a:bodyPr vert="eaVert"/>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375331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lvl1pPr>
              <a:defRPr>
                <a:solidFill>
                  <a:srgbClr val="002060"/>
                </a:solidFill>
              </a:defRPr>
            </a:lvl1pPr>
          </a:lstStyle>
          <a:p>
            <a:r>
              <a:rPr lang="en-GB" smtClean="0"/>
              <a:t>Click to edit Master title style</a:t>
            </a:r>
            <a:endParaRPr lang="en-US"/>
          </a:p>
        </p:txBody>
      </p:sp>
      <p:sp>
        <p:nvSpPr>
          <p:cNvPr id="3" name="Text Placeholder 2"/>
          <p:cNvSpPr>
            <a:spLocks noGrp="1"/>
          </p:cNvSpPr>
          <p:nvPr>
            <p:ph type="body" sz="half" idx="1"/>
          </p:nvPr>
        </p:nvSpPr>
        <p:spPr>
          <a:xfrm>
            <a:off x="323850" y="1700213"/>
            <a:ext cx="4171950" cy="4114800"/>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hart Placeholder 3"/>
          <p:cNvSpPr>
            <a:spLocks noGrp="1"/>
          </p:cNvSpPr>
          <p:nvPr>
            <p:ph type="chart" sz="half" idx="2"/>
          </p:nvPr>
        </p:nvSpPr>
        <p:spPr>
          <a:xfrm>
            <a:off x="4648200" y="1700213"/>
            <a:ext cx="4171950" cy="4114800"/>
          </a:xfrm>
        </p:spPr>
        <p:txBody>
          <a:bodyPr/>
          <a:lstStyle>
            <a:lvl1pPr>
              <a:defRPr>
                <a:solidFill>
                  <a:srgbClr val="002060"/>
                </a:solidFill>
              </a:defRPr>
            </a:lvl1pPr>
          </a:lstStyle>
          <a:p>
            <a:pPr lvl="0"/>
            <a:endParaRPr lang="en-US" noProof="0" smtClean="0"/>
          </a:p>
        </p:txBody>
      </p:sp>
    </p:spTree>
    <p:extLst>
      <p:ext uri="{BB962C8B-B14F-4D97-AF65-F5344CB8AC3E}">
        <p14:creationId xmlns:p14="http://schemas.microsoft.com/office/powerpoint/2010/main" val="2608809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lvl1pPr>
              <a:defRPr>
                <a:solidFill>
                  <a:srgbClr val="002060"/>
                </a:solidFill>
              </a:defRPr>
            </a:lvl1pPr>
          </a:lstStyle>
          <a:p>
            <a:r>
              <a:rPr lang="en-GB" smtClean="0"/>
              <a:t>Click to edit Master title style</a:t>
            </a:r>
            <a:endParaRPr lang="en-US"/>
          </a:p>
        </p:txBody>
      </p:sp>
      <p:sp>
        <p:nvSpPr>
          <p:cNvPr id="3" name="Table Placeholder 2"/>
          <p:cNvSpPr>
            <a:spLocks noGrp="1"/>
          </p:cNvSpPr>
          <p:nvPr>
            <p:ph type="tbl" idx="1"/>
          </p:nvPr>
        </p:nvSpPr>
        <p:spPr>
          <a:xfrm>
            <a:off x="323850" y="1700213"/>
            <a:ext cx="8496300" cy="4114800"/>
          </a:xfrm>
        </p:spPr>
        <p:txBody>
          <a:bodyPr/>
          <a:lstStyle>
            <a:lvl1pPr>
              <a:defRPr>
                <a:solidFill>
                  <a:srgbClr val="002060"/>
                </a:solidFill>
              </a:defRPr>
            </a:lvl1pPr>
          </a:lstStyle>
          <a:p>
            <a:pPr lvl="0"/>
            <a:endParaRPr lang="en-US" noProof="0" dirty="0" smtClean="0"/>
          </a:p>
        </p:txBody>
      </p:sp>
    </p:spTree>
    <p:extLst>
      <p:ext uri="{BB962C8B-B14F-4D97-AF65-F5344CB8AC3E}">
        <p14:creationId xmlns:p14="http://schemas.microsoft.com/office/powerpoint/2010/main" val="168761018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323850" y="1700213"/>
            <a:ext cx="8496300" cy="2160587"/>
          </a:xfrm>
        </p:spPr>
        <p:txBody>
          <a:bodyPr lIns="91440"/>
          <a:lstStyle>
            <a:lvl1pPr>
              <a:defRPr sz="4800">
                <a:solidFill>
                  <a:schemeClr val="accent4">
                    <a:lumMod val="75000"/>
                    <a:lumOff val="25000"/>
                  </a:schemeClr>
                </a:solidFill>
                <a:latin typeface="Rockwell" pitchFamily="18" charset="0"/>
              </a:defRPr>
            </a:lvl1pPr>
          </a:lstStyle>
          <a:p>
            <a:pPr lvl="0"/>
            <a:r>
              <a:rPr lang="en-GB" noProof="0" smtClean="0"/>
              <a:t>Click to edit Master title style</a:t>
            </a:r>
          </a:p>
        </p:txBody>
      </p:sp>
      <p:sp>
        <p:nvSpPr>
          <p:cNvPr id="10243" name="Rectangle 1027"/>
          <p:cNvSpPr>
            <a:spLocks noGrp="1" noChangeArrowheads="1"/>
          </p:cNvSpPr>
          <p:nvPr>
            <p:ph type="subTitle" idx="1"/>
          </p:nvPr>
        </p:nvSpPr>
        <p:spPr>
          <a:xfrm>
            <a:off x="323850" y="4149079"/>
            <a:ext cx="8496300" cy="1537345"/>
          </a:xfrm>
        </p:spPr>
        <p:txBody>
          <a:bodyPr lIns="91440"/>
          <a:lstStyle>
            <a:lvl1pPr marL="0" indent="0">
              <a:buFontTx/>
              <a:buNone/>
              <a:defRPr sz="2800">
                <a:solidFill>
                  <a:schemeClr val="accent4">
                    <a:lumMod val="75000"/>
                    <a:lumOff val="25000"/>
                  </a:schemeClr>
                </a:solidFill>
                <a:latin typeface="Rockwell" pitchFamily="18" charset="0"/>
              </a:defRPr>
            </a:lvl1pPr>
          </a:lstStyle>
          <a:p>
            <a:pPr lvl="0"/>
            <a:r>
              <a:rPr lang="en-GB" noProof="0" dirty="0" smtClean="0"/>
              <a:t>Click to edit Master subtitle style</a:t>
            </a:r>
          </a:p>
        </p:txBody>
      </p:sp>
      <p:sp>
        <p:nvSpPr>
          <p:cNvPr id="6"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7"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8" name="Rectangle 6"/>
          <p:cNvSpPr>
            <a:spLocks noGrp="1" noChangeArrowheads="1"/>
          </p:cNvSpPr>
          <p:nvPr>
            <p:ph type="sldNum" sz="quarter" idx="12"/>
          </p:nvPr>
        </p:nvSpPr>
        <p:spPr/>
        <p:txBody>
          <a:bodyPr/>
          <a:lstStyle>
            <a:lvl1pPr>
              <a:defRPr/>
            </a:lvl1pPr>
          </a:lstStyle>
          <a:p>
            <a:fld id="{BD1A7187-E617-443F-A6C8-EC09922B8914}"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933670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332656"/>
            <a:ext cx="8496300" cy="649288"/>
          </a:xfrm>
        </p:spPr>
        <p:txBody>
          <a:bodyPr/>
          <a:lstStyle/>
          <a:p>
            <a:r>
              <a:rPr lang="en-GB" smtClean="0"/>
              <a:t>Click to edit Master title style</a:t>
            </a:r>
            <a:endParaRPr lang="en-US"/>
          </a:p>
        </p:txBody>
      </p:sp>
      <p:sp>
        <p:nvSpPr>
          <p:cNvPr id="3" name="Content Placeholder 2"/>
          <p:cNvSpPr>
            <a:spLocks noGrp="1"/>
          </p:cNvSpPr>
          <p:nvPr>
            <p:ph idx="1"/>
          </p:nvPr>
        </p:nvSpPr>
        <p:spPr>
          <a:xfrm>
            <a:off x="323850" y="1412776"/>
            <a:ext cx="8496300" cy="4402237"/>
          </a:xfrm>
        </p:spPr>
        <p:txBody>
          <a:bodyPr/>
          <a:lstStyle>
            <a:lvl1pPr marL="457200" indent="-457200">
              <a:buFont typeface="+mj-lt"/>
              <a:buAutoNum type="arabicPeriod"/>
              <a:defRPr/>
            </a:lvl1pPr>
            <a:lvl2pPr marL="979488" indent="-457200">
              <a:buFont typeface="+mj-lt"/>
              <a:buAutoNum type="arabicPeriod"/>
              <a:defRPr/>
            </a:lvl2pPr>
            <a:lvl3pPr marL="1447800" indent="-457200">
              <a:buFont typeface="+mj-lt"/>
              <a:buAutoNum type="arabicPeriod"/>
              <a:defRPr/>
            </a:lvl3pPr>
            <a:lvl4pPr marL="1855788" indent="-457200">
              <a:buFont typeface="+mj-lt"/>
              <a:buAutoNum type="arabicPeriod"/>
              <a:defRPr/>
            </a:lvl4pPr>
            <a:lvl5pPr marL="2286000" indent="-457200">
              <a:buFont typeface="+mj-lt"/>
              <a:buAutoNum type="arabicPeriod"/>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p>
        </p:txBody>
      </p:sp>
      <p:sp>
        <p:nvSpPr>
          <p:cNvPr id="5" name="Rectangle 5"/>
          <p:cNvSpPr>
            <a:spLocks noGrp="1" noChangeArrowheads="1"/>
          </p:cNvSpPr>
          <p:nvPr>
            <p:ph type="ftr" sz="quarter" idx="11"/>
          </p:nvPr>
        </p:nvSpPr>
        <p:spPr/>
        <p:txBody>
          <a:bodyPr/>
          <a:lstStyle>
            <a:lvl1pPr>
              <a:defRPr/>
            </a:lvl1pPr>
          </a:lstStyle>
          <a:p>
            <a:endParaRPr lang="en-US" altLang="de-DE"/>
          </a:p>
        </p:txBody>
      </p:sp>
      <p:sp>
        <p:nvSpPr>
          <p:cNvPr id="6" name="Rectangle 6"/>
          <p:cNvSpPr>
            <a:spLocks noGrp="1" noChangeArrowheads="1"/>
          </p:cNvSpPr>
          <p:nvPr>
            <p:ph type="sldNum" sz="quarter" idx="12"/>
          </p:nvPr>
        </p:nvSpPr>
        <p:spPr/>
        <p:txBody>
          <a:bodyPr/>
          <a:lstStyle>
            <a:lvl1pPr>
              <a:defRPr/>
            </a:lvl1pPr>
          </a:lstStyle>
          <a:p>
            <a:fld id="{0317DE4B-F38E-4DB1-AED1-DD5ED9AAD476}" type="slidenum">
              <a:rPr lang="en-GB" altLang="de-DE"/>
              <a:pPr/>
              <a:t>‹#›</a:t>
            </a:fld>
            <a:endParaRPr lang="en-GB" altLang="de-DE"/>
          </a:p>
        </p:txBody>
      </p:sp>
    </p:spTree>
    <p:extLst>
      <p:ext uri="{BB962C8B-B14F-4D97-AF65-F5344CB8AC3E}">
        <p14:creationId xmlns:p14="http://schemas.microsoft.com/office/powerpoint/2010/main" val="350894377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412776"/>
            <a:ext cx="8496300" cy="4402237"/>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0E53DE9D-4753-4064-8667-7B8F011E1B93}" type="slidenum">
              <a:rPr lang="en-GB" altLang="de-DE">
                <a:solidFill>
                  <a:srgbClr val="323D43"/>
                </a:solidFill>
              </a:rPr>
              <a:pPr/>
              <a:t>‹#›</a:t>
            </a:fld>
            <a:endParaRPr lang="en-GB" altLang="de-DE">
              <a:solidFill>
                <a:srgbClr val="323D43"/>
              </a:solidFill>
            </a:endParaRPr>
          </a:p>
        </p:txBody>
      </p:sp>
      <p:sp>
        <p:nvSpPr>
          <p:cNvPr id="7" name="Title 1"/>
          <p:cNvSpPr>
            <a:spLocks noGrp="1"/>
          </p:cNvSpPr>
          <p:nvPr>
            <p:ph type="title"/>
          </p:nvPr>
        </p:nvSpPr>
        <p:spPr>
          <a:xfrm>
            <a:off x="323850" y="332656"/>
            <a:ext cx="8496300" cy="649288"/>
          </a:xfrm>
        </p:spPr>
        <p:txBody>
          <a:bodyPr/>
          <a:lstStyle/>
          <a:p>
            <a:r>
              <a:rPr lang="en-GB" smtClean="0"/>
              <a:t>Click to edit Master title style</a:t>
            </a:r>
            <a:endParaRPr lang="en-US"/>
          </a:p>
        </p:txBody>
      </p:sp>
    </p:spTree>
    <p:extLst>
      <p:ext uri="{BB962C8B-B14F-4D97-AF65-F5344CB8AC3E}">
        <p14:creationId xmlns:p14="http://schemas.microsoft.com/office/powerpoint/2010/main" val="20966870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332656"/>
            <a:ext cx="8496300" cy="649288"/>
          </a:xfrm>
        </p:spPr>
        <p:txBody>
          <a:bodyPr/>
          <a:lstStyle/>
          <a:p>
            <a:r>
              <a:rPr lang="en-GB" smtClean="0"/>
              <a:t>Click to edit Master title style</a:t>
            </a:r>
            <a:endParaRPr lang="en-US"/>
          </a:p>
        </p:txBody>
      </p:sp>
      <p:sp>
        <p:nvSpPr>
          <p:cNvPr id="3" name="Content Placeholder 2"/>
          <p:cNvSpPr>
            <a:spLocks noGrp="1"/>
          </p:cNvSpPr>
          <p:nvPr>
            <p:ph idx="1"/>
          </p:nvPr>
        </p:nvSpPr>
        <p:spPr>
          <a:xfrm>
            <a:off x="323850" y="1412776"/>
            <a:ext cx="8496300" cy="4402237"/>
          </a:xfrm>
        </p:spPr>
        <p:txBody>
          <a:bodyPr/>
          <a:lstStyle>
            <a:lvl1pPr marL="457200" indent="-457200">
              <a:buFont typeface="+mj-lt"/>
              <a:buAutoNum type="arabicPeriod"/>
              <a:defRPr/>
            </a:lvl1pPr>
            <a:lvl2pPr marL="979488" indent="-457200">
              <a:buFont typeface="+mj-lt"/>
              <a:buAutoNum type="arabicPeriod"/>
              <a:defRPr/>
            </a:lvl2pPr>
            <a:lvl3pPr marL="1447800" indent="-457200">
              <a:buFont typeface="+mj-lt"/>
              <a:buAutoNum type="arabicPeriod"/>
              <a:defRPr/>
            </a:lvl3pPr>
            <a:lvl4pPr marL="1855788" indent="-457200">
              <a:buFont typeface="+mj-lt"/>
              <a:buAutoNum type="arabicPeriod"/>
              <a:defRPr/>
            </a:lvl4pPr>
            <a:lvl5pPr marL="2286000" indent="-457200">
              <a:buFont typeface="+mj-lt"/>
              <a:buAutoNum type="arabicPeriod"/>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0317DE4B-F38E-4DB1-AED1-DD5ED9AAD476}"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33939718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solidFill>
                  <a:schemeClr val="accent4">
                    <a:lumMod val="75000"/>
                    <a:lumOff val="25000"/>
                  </a:schemeClr>
                </a:solidFill>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4">
                    <a:lumMod val="75000"/>
                    <a:lumOff val="2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7B1B5F79-B080-4AD8-BCD9-5706AF1BF414}"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4248840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850" y="1412776"/>
            <a:ext cx="4171950" cy="4402237"/>
          </a:xfrm>
        </p:spPr>
        <p:txBody>
          <a:bodyPr/>
          <a:lstStyle>
            <a:lvl1pPr>
              <a:defRPr sz="2800">
                <a:solidFill>
                  <a:schemeClr val="accent4">
                    <a:lumMod val="75000"/>
                    <a:lumOff val="25000"/>
                  </a:schemeClr>
                </a:solidFill>
              </a:defRPr>
            </a:lvl1pPr>
            <a:lvl2pPr>
              <a:defRPr sz="2400">
                <a:solidFill>
                  <a:schemeClr val="accent4">
                    <a:lumMod val="75000"/>
                    <a:lumOff val="25000"/>
                  </a:schemeClr>
                </a:solidFill>
              </a:defRPr>
            </a:lvl2pPr>
            <a:lvl3pPr>
              <a:defRPr sz="2000">
                <a:solidFill>
                  <a:schemeClr val="accent4">
                    <a:lumMod val="75000"/>
                    <a:lumOff val="25000"/>
                  </a:schemeClr>
                </a:solidFill>
              </a:defRPr>
            </a:lvl3pPr>
            <a:lvl4pPr>
              <a:defRPr sz="1800">
                <a:solidFill>
                  <a:schemeClr val="accent4">
                    <a:lumMod val="75000"/>
                    <a:lumOff val="25000"/>
                  </a:schemeClr>
                </a:solidFill>
              </a:defRPr>
            </a:lvl4pPr>
            <a:lvl5pPr>
              <a:defRPr sz="1800">
                <a:solidFill>
                  <a:schemeClr val="accent4">
                    <a:lumMod val="75000"/>
                    <a:lumOff val="25000"/>
                  </a:schemeClr>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412776"/>
            <a:ext cx="4171950" cy="4402237"/>
          </a:xfrm>
        </p:spPr>
        <p:txBody>
          <a:bodyPr/>
          <a:lstStyle>
            <a:lvl1pPr>
              <a:defRPr sz="2800">
                <a:solidFill>
                  <a:schemeClr val="accent4">
                    <a:lumMod val="75000"/>
                    <a:lumOff val="25000"/>
                  </a:schemeClr>
                </a:solidFill>
              </a:defRPr>
            </a:lvl1pPr>
            <a:lvl2pPr>
              <a:defRPr sz="2400">
                <a:solidFill>
                  <a:schemeClr val="accent4">
                    <a:lumMod val="75000"/>
                    <a:lumOff val="25000"/>
                  </a:schemeClr>
                </a:solidFill>
              </a:defRPr>
            </a:lvl2pPr>
            <a:lvl3pPr>
              <a:defRPr sz="2000">
                <a:solidFill>
                  <a:schemeClr val="accent4">
                    <a:lumMod val="75000"/>
                    <a:lumOff val="25000"/>
                  </a:schemeClr>
                </a:solidFill>
              </a:defRPr>
            </a:lvl3pPr>
            <a:lvl4pPr>
              <a:defRPr sz="1800">
                <a:solidFill>
                  <a:schemeClr val="accent4">
                    <a:lumMod val="75000"/>
                    <a:lumOff val="25000"/>
                  </a:schemeClr>
                </a:solidFill>
              </a:defRPr>
            </a:lvl4pPr>
            <a:lvl5pPr>
              <a:defRPr sz="1800">
                <a:solidFill>
                  <a:schemeClr val="accent4">
                    <a:lumMod val="75000"/>
                    <a:lumOff val="25000"/>
                  </a:schemeClr>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6" name="Rectangle 9"/>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7" name="Rectangle 10"/>
          <p:cNvSpPr>
            <a:spLocks noGrp="1" noChangeArrowheads="1"/>
          </p:cNvSpPr>
          <p:nvPr>
            <p:ph type="sldNum" sz="quarter" idx="12"/>
          </p:nvPr>
        </p:nvSpPr>
        <p:spPr/>
        <p:txBody>
          <a:bodyPr/>
          <a:lstStyle>
            <a:lvl1pPr>
              <a:defRPr/>
            </a:lvl1pPr>
          </a:lstStyle>
          <a:p>
            <a:fld id="{095C44C7-2207-43BB-8159-B0800452BD86}" type="slidenum">
              <a:rPr lang="en-GB" altLang="de-DE">
                <a:solidFill>
                  <a:srgbClr val="323D43"/>
                </a:solidFill>
              </a:rPr>
              <a:pPr/>
              <a:t>‹#›</a:t>
            </a:fld>
            <a:endParaRPr lang="en-GB" altLang="de-DE">
              <a:solidFill>
                <a:srgbClr val="323D43"/>
              </a:solidFill>
            </a:endParaRPr>
          </a:p>
        </p:txBody>
      </p:sp>
      <p:sp>
        <p:nvSpPr>
          <p:cNvPr id="8" name="Title 1"/>
          <p:cNvSpPr>
            <a:spLocks noGrp="1"/>
          </p:cNvSpPr>
          <p:nvPr>
            <p:ph type="title"/>
          </p:nvPr>
        </p:nvSpPr>
        <p:spPr>
          <a:xfrm>
            <a:off x="323850" y="332656"/>
            <a:ext cx="8496300" cy="649288"/>
          </a:xfrm>
        </p:spPr>
        <p:txBody>
          <a:bodyPr/>
          <a:lstStyle/>
          <a:p>
            <a:r>
              <a:rPr lang="en-GB" smtClean="0"/>
              <a:t>Click to edit Master title style</a:t>
            </a:r>
            <a:endParaRPr lang="en-US"/>
          </a:p>
        </p:txBody>
      </p:sp>
    </p:spTree>
    <p:extLst>
      <p:ext uri="{BB962C8B-B14F-4D97-AF65-F5344CB8AC3E}">
        <p14:creationId xmlns:p14="http://schemas.microsoft.com/office/powerpoint/2010/main" val="18041327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8"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9" name="Rectangle 6"/>
          <p:cNvSpPr>
            <a:spLocks noGrp="1" noChangeArrowheads="1"/>
          </p:cNvSpPr>
          <p:nvPr>
            <p:ph type="sldNum" sz="quarter" idx="12"/>
          </p:nvPr>
        </p:nvSpPr>
        <p:spPr/>
        <p:txBody>
          <a:bodyPr/>
          <a:lstStyle>
            <a:lvl1pPr>
              <a:defRPr/>
            </a:lvl1pPr>
          </a:lstStyle>
          <a:p>
            <a:fld id="{AABBCAA2-547C-4029-A188-2D264386B0C0}"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228713245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850" y="404664"/>
            <a:ext cx="8496300" cy="649288"/>
          </a:xfrm>
        </p:spPr>
        <p:txBody>
          <a:bodyPr/>
          <a:lstStyle>
            <a:lvl1pPr>
              <a:defRPr>
                <a:solidFill>
                  <a:srgbClr val="0070C0"/>
                </a:solidFill>
              </a:defRPr>
            </a:lvl1pPr>
          </a:lstStyle>
          <a:p>
            <a:r>
              <a:rPr lang="en-GB" dirty="0" smtClean="0"/>
              <a:t>Click to edit Master title style</a:t>
            </a:r>
            <a:endParaRPr lang="en-US" dirty="0"/>
          </a:p>
        </p:txBody>
      </p:sp>
      <p:sp>
        <p:nvSpPr>
          <p:cNvPr id="3"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4" name="Rectangle 9"/>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5" name="Rectangle 10"/>
          <p:cNvSpPr>
            <a:spLocks noGrp="1" noChangeArrowheads="1"/>
          </p:cNvSpPr>
          <p:nvPr>
            <p:ph type="sldNum" sz="quarter" idx="12"/>
          </p:nvPr>
        </p:nvSpPr>
        <p:spPr/>
        <p:txBody>
          <a:bodyPr/>
          <a:lstStyle>
            <a:lvl1pPr>
              <a:defRPr/>
            </a:lvl1pPr>
          </a:lstStyle>
          <a:p>
            <a:fld id="{C6B9C1C5-7FB2-4D19-954A-0579B4784E67}"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171348220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3"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4" name="Rectangle 6"/>
          <p:cNvSpPr>
            <a:spLocks noGrp="1" noChangeArrowheads="1"/>
          </p:cNvSpPr>
          <p:nvPr>
            <p:ph type="sldNum" sz="quarter" idx="12"/>
          </p:nvPr>
        </p:nvSpPr>
        <p:spPr/>
        <p:txBody>
          <a:bodyPr/>
          <a:lstStyle>
            <a:lvl1pPr>
              <a:defRPr/>
            </a:lvl1pPr>
          </a:lstStyle>
          <a:p>
            <a:fld id="{8717E270-61F3-48F4-AC4F-6E9BAEB81C7C}"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23133673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accent4">
                    <a:lumMod val="75000"/>
                    <a:lumOff val="25000"/>
                  </a:schemeClr>
                </a:solidFill>
              </a:defRPr>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solidFill>
                  <a:schemeClr val="accent4">
                    <a:lumMod val="75000"/>
                    <a:lumOff val="25000"/>
                  </a:schemeClr>
                </a:solidFill>
              </a:defRPr>
            </a:lvl1pPr>
            <a:lvl2pPr>
              <a:defRPr sz="2800">
                <a:solidFill>
                  <a:schemeClr val="accent4">
                    <a:lumMod val="75000"/>
                    <a:lumOff val="25000"/>
                  </a:schemeClr>
                </a:solidFill>
              </a:defRPr>
            </a:lvl2pPr>
            <a:lvl3pPr>
              <a:defRPr sz="2400">
                <a:solidFill>
                  <a:schemeClr val="accent4">
                    <a:lumMod val="75000"/>
                    <a:lumOff val="25000"/>
                  </a:schemeClr>
                </a:solidFill>
              </a:defRPr>
            </a:lvl3pPr>
            <a:lvl4pPr>
              <a:defRPr sz="2000">
                <a:solidFill>
                  <a:schemeClr val="accent4">
                    <a:lumMod val="75000"/>
                    <a:lumOff val="25000"/>
                  </a:schemeClr>
                </a:solidFill>
              </a:defRPr>
            </a:lvl4pPr>
            <a:lvl5pPr>
              <a:defRPr sz="2000">
                <a:solidFill>
                  <a:schemeClr val="accent4">
                    <a:lumMod val="75000"/>
                    <a:lumOff val="25000"/>
                  </a:schemeClr>
                </a:solidFill>
              </a:defRPr>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4">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6" name="Rectangle 9"/>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7" name="Rectangle 10"/>
          <p:cNvSpPr>
            <a:spLocks noGrp="1" noChangeArrowheads="1"/>
          </p:cNvSpPr>
          <p:nvPr>
            <p:ph type="sldNum" sz="quarter" idx="12"/>
          </p:nvPr>
        </p:nvSpPr>
        <p:spPr/>
        <p:txBody>
          <a:bodyPr/>
          <a:lstStyle>
            <a:lvl1pPr>
              <a:defRPr/>
            </a:lvl1pPr>
          </a:lstStyle>
          <a:p>
            <a:fld id="{8486986E-43FE-4063-9F47-221859C87956}"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38703082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4">
                    <a:lumMod val="75000"/>
                    <a:lumOff val="25000"/>
                  </a:schemeClr>
                </a:solidFill>
              </a:defRPr>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accent4">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accent4">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6" name="Rectangle 9"/>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7" name="Rectangle 10"/>
          <p:cNvSpPr>
            <a:spLocks noGrp="1" noChangeArrowheads="1"/>
          </p:cNvSpPr>
          <p:nvPr>
            <p:ph type="sldNum" sz="quarter" idx="12"/>
          </p:nvPr>
        </p:nvSpPr>
        <p:spPr/>
        <p:txBody>
          <a:bodyPr/>
          <a:lstStyle>
            <a:lvl1pPr>
              <a:defRPr/>
            </a:lvl1pPr>
          </a:lstStyle>
          <a:p>
            <a:fld id="{1D993F9A-1735-4194-BF02-47625A361910}"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19944259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accent4">
                    <a:lumMod val="75000"/>
                    <a:lumOff val="25000"/>
                  </a:schemeClr>
                </a:solidFill>
              </a:defRPr>
            </a:lvl1pPr>
            <a:lvl2pPr>
              <a:defRPr>
                <a:solidFill>
                  <a:schemeClr val="accent4">
                    <a:lumMod val="75000"/>
                    <a:lumOff val="25000"/>
                  </a:schemeClr>
                </a:solidFill>
              </a:defRPr>
            </a:lvl2pPr>
            <a:lvl3pPr>
              <a:defRPr>
                <a:solidFill>
                  <a:schemeClr val="accent4">
                    <a:lumMod val="75000"/>
                    <a:lumOff val="25000"/>
                  </a:schemeClr>
                </a:solidFill>
              </a:defRPr>
            </a:lvl3pPr>
            <a:lvl4pPr>
              <a:defRPr>
                <a:solidFill>
                  <a:schemeClr val="accent4">
                    <a:lumMod val="75000"/>
                    <a:lumOff val="25000"/>
                  </a:schemeClr>
                </a:solidFill>
              </a:defRPr>
            </a:lvl4pPr>
            <a:lvl5pPr>
              <a:defRPr>
                <a:solidFill>
                  <a:schemeClr val="accent4">
                    <a:lumMod val="75000"/>
                    <a:lumOff val="25000"/>
                  </a:schemeClr>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0F37A619-C05F-4EF1-85C7-8D44D97F6129}"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186927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solidFill>
                  <a:schemeClr val="accent4">
                    <a:lumMod val="75000"/>
                    <a:lumOff val="25000"/>
                  </a:schemeClr>
                </a:solidFill>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4">
                    <a:lumMod val="75000"/>
                    <a:lumOff val="2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p>
        </p:txBody>
      </p:sp>
      <p:sp>
        <p:nvSpPr>
          <p:cNvPr id="5" name="Rectangle 5"/>
          <p:cNvSpPr>
            <a:spLocks noGrp="1" noChangeArrowheads="1"/>
          </p:cNvSpPr>
          <p:nvPr>
            <p:ph type="ftr" sz="quarter" idx="11"/>
          </p:nvPr>
        </p:nvSpPr>
        <p:spPr/>
        <p:txBody>
          <a:bodyPr/>
          <a:lstStyle>
            <a:lvl1pPr>
              <a:defRPr/>
            </a:lvl1pPr>
          </a:lstStyle>
          <a:p>
            <a:endParaRPr lang="en-US" altLang="de-DE"/>
          </a:p>
        </p:txBody>
      </p:sp>
      <p:sp>
        <p:nvSpPr>
          <p:cNvPr id="6" name="Rectangle 6"/>
          <p:cNvSpPr>
            <a:spLocks noGrp="1" noChangeArrowheads="1"/>
          </p:cNvSpPr>
          <p:nvPr>
            <p:ph type="sldNum" sz="quarter" idx="12"/>
          </p:nvPr>
        </p:nvSpPr>
        <p:spPr/>
        <p:txBody>
          <a:bodyPr/>
          <a:lstStyle>
            <a:lvl1pPr>
              <a:defRPr/>
            </a:lvl1pPr>
          </a:lstStyle>
          <a:p>
            <a:fld id="{7B1B5F79-B080-4AD8-BCD9-5706AF1BF414}" type="slidenum">
              <a:rPr lang="en-GB" altLang="de-DE"/>
              <a:pPr/>
              <a:t>‹#›</a:t>
            </a:fld>
            <a:endParaRPr lang="en-GB" altLang="de-DE"/>
          </a:p>
        </p:txBody>
      </p:sp>
    </p:spTree>
    <p:extLst>
      <p:ext uri="{BB962C8B-B14F-4D97-AF65-F5344CB8AC3E}">
        <p14:creationId xmlns:p14="http://schemas.microsoft.com/office/powerpoint/2010/main" val="3399372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lvl1pPr>
              <a:defRPr>
                <a:solidFill>
                  <a:srgbClr val="0070C0"/>
                </a:solidFill>
              </a:defRPr>
            </a:lvl1pPr>
          </a:lstStyle>
          <a:p>
            <a:r>
              <a:rPr lang="en-GB" smtClean="0"/>
              <a:t>Click to edit Master title style</a:t>
            </a:r>
            <a:endParaRPr lang="en-US"/>
          </a:p>
        </p:txBody>
      </p:sp>
      <p:sp>
        <p:nvSpPr>
          <p:cNvPr id="3" name="Vertical Text Placeholder 2"/>
          <p:cNvSpPr>
            <a:spLocks noGrp="1"/>
          </p:cNvSpPr>
          <p:nvPr>
            <p:ph type="body" orient="vert" idx="1"/>
          </p:nvPr>
        </p:nvSpPr>
        <p:spPr>
          <a:xfrm>
            <a:off x="323850" y="908050"/>
            <a:ext cx="6219825" cy="4906963"/>
          </a:xfrm>
        </p:spPr>
        <p:txBody>
          <a:bodyPr vert="eaVert"/>
          <a:lstStyle>
            <a:lvl1pPr>
              <a:defRPr>
                <a:solidFill>
                  <a:schemeClr val="accent4">
                    <a:lumMod val="75000"/>
                    <a:lumOff val="25000"/>
                  </a:schemeClr>
                </a:solidFill>
              </a:defRPr>
            </a:lvl1pPr>
            <a:lvl2pPr>
              <a:defRPr>
                <a:solidFill>
                  <a:schemeClr val="accent4">
                    <a:lumMod val="75000"/>
                    <a:lumOff val="25000"/>
                  </a:schemeClr>
                </a:solidFill>
              </a:defRPr>
            </a:lvl2pPr>
            <a:lvl3pPr>
              <a:defRPr>
                <a:solidFill>
                  <a:schemeClr val="accent4">
                    <a:lumMod val="75000"/>
                    <a:lumOff val="25000"/>
                  </a:schemeClr>
                </a:solidFill>
              </a:defRPr>
            </a:lvl3pPr>
            <a:lvl4pPr>
              <a:defRPr>
                <a:solidFill>
                  <a:schemeClr val="accent4">
                    <a:lumMod val="75000"/>
                    <a:lumOff val="25000"/>
                  </a:schemeClr>
                </a:solidFill>
              </a:defRPr>
            </a:lvl4pPr>
            <a:lvl5pPr>
              <a:defRPr>
                <a:solidFill>
                  <a:schemeClr val="accent4">
                    <a:lumMod val="75000"/>
                    <a:lumOff val="25000"/>
                  </a:schemeClr>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DE530BC8-50DC-4A65-9DFA-341EA17E0D96}"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16218500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lvl1pPr>
              <a:defRPr>
                <a:solidFill>
                  <a:srgbClr val="0070C0"/>
                </a:solidFill>
              </a:defRPr>
            </a:lvl1pPr>
          </a:lstStyle>
          <a:p>
            <a:r>
              <a:rPr lang="en-GB" smtClean="0"/>
              <a:t>Click to edit Master title style</a:t>
            </a:r>
            <a:endParaRPr lang="en-US"/>
          </a:p>
        </p:txBody>
      </p:sp>
      <p:sp>
        <p:nvSpPr>
          <p:cNvPr id="3" name="Text Placeholder 2"/>
          <p:cNvSpPr>
            <a:spLocks noGrp="1"/>
          </p:cNvSpPr>
          <p:nvPr>
            <p:ph type="body" sz="half" idx="1"/>
          </p:nvPr>
        </p:nvSpPr>
        <p:spPr>
          <a:xfrm>
            <a:off x="323850" y="1700213"/>
            <a:ext cx="4171950" cy="4114800"/>
          </a:xfrm>
        </p:spPr>
        <p:txBody>
          <a:bodyPr/>
          <a:lstStyle>
            <a:lvl1pPr>
              <a:defRPr>
                <a:solidFill>
                  <a:schemeClr val="accent4">
                    <a:lumMod val="75000"/>
                    <a:lumOff val="25000"/>
                  </a:schemeClr>
                </a:solidFill>
              </a:defRPr>
            </a:lvl1pPr>
            <a:lvl2pPr>
              <a:defRPr>
                <a:solidFill>
                  <a:schemeClr val="accent4">
                    <a:lumMod val="75000"/>
                    <a:lumOff val="25000"/>
                  </a:schemeClr>
                </a:solidFill>
              </a:defRPr>
            </a:lvl2pPr>
            <a:lvl3pPr>
              <a:defRPr>
                <a:solidFill>
                  <a:schemeClr val="accent4">
                    <a:lumMod val="75000"/>
                    <a:lumOff val="25000"/>
                  </a:schemeClr>
                </a:solidFill>
              </a:defRPr>
            </a:lvl3pPr>
            <a:lvl4pPr>
              <a:defRPr>
                <a:solidFill>
                  <a:schemeClr val="accent4">
                    <a:lumMod val="75000"/>
                    <a:lumOff val="25000"/>
                  </a:schemeClr>
                </a:solidFill>
              </a:defRPr>
            </a:lvl4pPr>
            <a:lvl5pPr>
              <a:defRPr>
                <a:solidFill>
                  <a:schemeClr val="accent4">
                    <a:lumMod val="75000"/>
                    <a:lumOff val="25000"/>
                  </a:schemeClr>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hart Placeholder 3"/>
          <p:cNvSpPr>
            <a:spLocks noGrp="1"/>
          </p:cNvSpPr>
          <p:nvPr>
            <p:ph type="chart" sz="half" idx="2"/>
          </p:nvPr>
        </p:nvSpPr>
        <p:spPr>
          <a:xfrm>
            <a:off x="4648200" y="1700213"/>
            <a:ext cx="4171950" cy="4114800"/>
          </a:xfrm>
        </p:spPr>
        <p:txBody>
          <a:bodyPr/>
          <a:lstStyle>
            <a:lvl1pPr>
              <a:defRPr>
                <a:solidFill>
                  <a:schemeClr val="accent4">
                    <a:lumMod val="75000"/>
                    <a:lumOff val="25000"/>
                  </a:schemeClr>
                </a:solidFill>
              </a:defRPr>
            </a:lvl1pPr>
          </a:lstStyle>
          <a:p>
            <a:pPr lvl="0"/>
            <a:endParaRPr lang="en-US" noProof="0" smtClean="0"/>
          </a:p>
        </p:txBody>
      </p:sp>
      <p:sp>
        <p:nvSpPr>
          <p:cNvPr id="5"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6" name="Rectangle 9"/>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7" name="Rectangle 10"/>
          <p:cNvSpPr>
            <a:spLocks noGrp="1" noChangeArrowheads="1"/>
          </p:cNvSpPr>
          <p:nvPr>
            <p:ph type="sldNum" sz="quarter" idx="12"/>
          </p:nvPr>
        </p:nvSpPr>
        <p:spPr/>
        <p:txBody>
          <a:bodyPr/>
          <a:lstStyle>
            <a:lvl1pPr>
              <a:defRPr/>
            </a:lvl1pPr>
          </a:lstStyle>
          <a:p>
            <a:fld id="{3B7D8671-EF9E-46F3-938D-6F339EB401AE}"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12812758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lvl1pPr>
              <a:defRPr>
                <a:solidFill>
                  <a:srgbClr val="0070C0"/>
                </a:solidFill>
              </a:defRPr>
            </a:lvl1pPr>
          </a:lstStyle>
          <a:p>
            <a:r>
              <a:rPr lang="en-GB" smtClean="0"/>
              <a:t>Click to edit Master title style</a:t>
            </a:r>
            <a:endParaRPr lang="en-US"/>
          </a:p>
        </p:txBody>
      </p:sp>
      <p:sp>
        <p:nvSpPr>
          <p:cNvPr id="3" name="Table Placeholder 2"/>
          <p:cNvSpPr>
            <a:spLocks noGrp="1"/>
          </p:cNvSpPr>
          <p:nvPr>
            <p:ph type="tbl" idx="1"/>
          </p:nvPr>
        </p:nvSpPr>
        <p:spPr>
          <a:xfrm>
            <a:off x="323850" y="1700213"/>
            <a:ext cx="8496300" cy="4114800"/>
          </a:xfrm>
        </p:spPr>
        <p:txBody>
          <a:bodyPr/>
          <a:lstStyle>
            <a:lvl1pPr>
              <a:defRPr>
                <a:solidFill>
                  <a:schemeClr val="accent4">
                    <a:lumMod val="75000"/>
                    <a:lumOff val="25000"/>
                  </a:schemeClr>
                </a:solidFill>
              </a:defRPr>
            </a:lvl1pPr>
          </a:lstStyle>
          <a:p>
            <a:pPr lvl="0"/>
            <a:endParaRPr lang="en-US" noProof="0" dirty="0" smtClean="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31B0EF20-6CF4-46F9-B1A9-69F2410CE40C}"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346591748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323850" y="1700213"/>
            <a:ext cx="8496300" cy="2160587"/>
          </a:xfrm>
        </p:spPr>
        <p:txBody>
          <a:bodyPr lIns="91440"/>
          <a:lstStyle>
            <a:lvl1pPr>
              <a:defRPr sz="4800">
                <a:solidFill>
                  <a:schemeClr val="accent4">
                    <a:lumMod val="75000"/>
                    <a:lumOff val="25000"/>
                  </a:schemeClr>
                </a:solidFill>
                <a:latin typeface="Rockwell" pitchFamily="18" charset="0"/>
              </a:defRPr>
            </a:lvl1pPr>
          </a:lstStyle>
          <a:p>
            <a:pPr lvl="0"/>
            <a:r>
              <a:rPr lang="en-GB" noProof="0" smtClean="0"/>
              <a:t>Click to edit Master title style</a:t>
            </a:r>
          </a:p>
        </p:txBody>
      </p:sp>
      <p:sp>
        <p:nvSpPr>
          <p:cNvPr id="10243" name="Rectangle 1027"/>
          <p:cNvSpPr>
            <a:spLocks noGrp="1" noChangeArrowheads="1"/>
          </p:cNvSpPr>
          <p:nvPr>
            <p:ph type="subTitle" idx="1"/>
          </p:nvPr>
        </p:nvSpPr>
        <p:spPr>
          <a:xfrm>
            <a:off x="323850" y="4149079"/>
            <a:ext cx="8496300" cy="1537345"/>
          </a:xfrm>
        </p:spPr>
        <p:txBody>
          <a:bodyPr lIns="91440"/>
          <a:lstStyle>
            <a:lvl1pPr marL="0" indent="0">
              <a:buFontTx/>
              <a:buNone/>
              <a:defRPr sz="2800">
                <a:solidFill>
                  <a:schemeClr val="accent4">
                    <a:lumMod val="75000"/>
                    <a:lumOff val="25000"/>
                  </a:schemeClr>
                </a:solidFill>
                <a:latin typeface="Rockwell" pitchFamily="18" charset="0"/>
              </a:defRPr>
            </a:lvl1pPr>
          </a:lstStyle>
          <a:p>
            <a:pPr lvl="0"/>
            <a:r>
              <a:rPr lang="en-GB" noProof="0" dirty="0" smtClean="0"/>
              <a:t>Click to edit Master subtitle style</a:t>
            </a:r>
          </a:p>
        </p:txBody>
      </p:sp>
      <p:sp>
        <p:nvSpPr>
          <p:cNvPr id="6"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7"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8" name="Rectangle 6"/>
          <p:cNvSpPr>
            <a:spLocks noGrp="1" noChangeArrowheads="1"/>
          </p:cNvSpPr>
          <p:nvPr>
            <p:ph type="sldNum" sz="quarter" idx="12"/>
          </p:nvPr>
        </p:nvSpPr>
        <p:spPr/>
        <p:txBody>
          <a:bodyPr/>
          <a:lstStyle>
            <a:lvl1pPr>
              <a:defRPr/>
            </a:lvl1pPr>
          </a:lstStyle>
          <a:p>
            <a:fld id="{BD1A7187-E617-443F-A6C8-EC09922B8914}"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148231461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412776"/>
            <a:ext cx="8496300" cy="4402237"/>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0E53DE9D-4753-4064-8667-7B8F011E1B93}" type="slidenum">
              <a:rPr lang="en-GB" altLang="de-DE">
                <a:solidFill>
                  <a:srgbClr val="323D43"/>
                </a:solidFill>
              </a:rPr>
              <a:pPr/>
              <a:t>‹#›</a:t>
            </a:fld>
            <a:endParaRPr lang="en-GB" altLang="de-DE">
              <a:solidFill>
                <a:srgbClr val="323D43"/>
              </a:solidFill>
            </a:endParaRPr>
          </a:p>
        </p:txBody>
      </p:sp>
      <p:sp>
        <p:nvSpPr>
          <p:cNvPr id="7" name="Title 1"/>
          <p:cNvSpPr>
            <a:spLocks noGrp="1"/>
          </p:cNvSpPr>
          <p:nvPr>
            <p:ph type="title"/>
          </p:nvPr>
        </p:nvSpPr>
        <p:spPr>
          <a:xfrm>
            <a:off x="323850" y="332656"/>
            <a:ext cx="8496300" cy="649288"/>
          </a:xfrm>
        </p:spPr>
        <p:txBody>
          <a:bodyPr/>
          <a:lstStyle/>
          <a:p>
            <a:r>
              <a:rPr lang="en-GB" smtClean="0"/>
              <a:t>Click to edit Master title style</a:t>
            </a:r>
            <a:endParaRPr lang="en-US"/>
          </a:p>
        </p:txBody>
      </p:sp>
    </p:spTree>
    <p:extLst>
      <p:ext uri="{BB962C8B-B14F-4D97-AF65-F5344CB8AC3E}">
        <p14:creationId xmlns:p14="http://schemas.microsoft.com/office/powerpoint/2010/main" val="345279301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332656"/>
            <a:ext cx="8496300" cy="649288"/>
          </a:xfrm>
        </p:spPr>
        <p:txBody>
          <a:bodyPr/>
          <a:lstStyle/>
          <a:p>
            <a:r>
              <a:rPr lang="en-GB" smtClean="0"/>
              <a:t>Click to edit Master title style</a:t>
            </a:r>
            <a:endParaRPr lang="en-US"/>
          </a:p>
        </p:txBody>
      </p:sp>
      <p:sp>
        <p:nvSpPr>
          <p:cNvPr id="3" name="Content Placeholder 2"/>
          <p:cNvSpPr>
            <a:spLocks noGrp="1"/>
          </p:cNvSpPr>
          <p:nvPr>
            <p:ph idx="1"/>
          </p:nvPr>
        </p:nvSpPr>
        <p:spPr>
          <a:xfrm>
            <a:off x="323850" y="1412776"/>
            <a:ext cx="8496300" cy="4402237"/>
          </a:xfrm>
        </p:spPr>
        <p:txBody>
          <a:bodyPr/>
          <a:lstStyle>
            <a:lvl1pPr marL="457200" indent="-457200">
              <a:buFont typeface="+mj-lt"/>
              <a:buAutoNum type="arabicPeriod"/>
              <a:defRPr/>
            </a:lvl1pPr>
            <a:lvl2pPr marL="979488" indent="-457200">
              <a:buFont typeface="+mj-lt"/>
              <a:buAutoNum type="arabicPeriod"/>
              <a:defRPr/>
            </a:lvl2pPr>
            <a:lvl3pPr marL="1447800" indent="-457200">
              <a:buFont typeface="+mj-lt"/>
              <a:buAutoNum type="arabicPeriod"/>
              <a:defRPr/>
            </a:lvl3pPr>
            <a:lvl4pPr marL="1855788" indent="-457200">
              <a:buFont typeface="+mj-lt"/>
              <a:buAutoNum type="arabicPeriod"/>
              <a:defRPr/>
            </a:lvl4pPr>
            <a:lvl5pPr marL="2286000" indent="-457200">
              <a:buFont typeface="+mj-lt"/>
              <a:buAutoNum type="arabicPeriod"/>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0317DE4B-F38E-4DB1-AED1-DD5ED9AAD476}"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374527576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solidFill>
                  <a:schemeClr val="accent4">
                    <a:lumMod val="75000"/>
                    <a:lumOff val="25000"/>
                  </a:schemeClr>
                </a:solidFill>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4">
                    <a:lumMod val="75000"/>
                    <a:lumOff val="2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7B1B5F79-B080-4AD8-BCD9-5706AF1BF414}"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24146213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850" y="1412776"/>
            <a:ext cx="4171950" cy="4402237"/>
          </a:xfrm>
        </p:spPr>
        <p:txBody>
          <a:bodyPr/>
          <a:lstStyle>
            <a:lvl1pPr>
              <a:defRPr sz="2800">
                <a:solidFill>
                  <a:schemeClr val="accent4">
                    <a:lumMod val="75000"/>
                    <a:lumOff val="25000"/>
                  </a:schemeClr>
                </a:solidFill>
              </a:defRPr>
            </a:lvl1pPr>
            <a:lvl2pPr>
              <a:defRPr sz="2400">
                <a:solidFill>
                  <a:schemeClr val="accent4">
                    <a:lumMod val="75000"/>
                    <a:lumOff val="25000"/>
                  </a:schemeClr>
                </a:solidFill>
              </a:defRPr>
            </a:lvl2pPr>
            <a:lvl3pPr>
              <a:defRPr sz="2000">
                <a:solidFill>
                  <a:schemeClr val="accent4">
                    <a:lumMod val="75000"/>
                    <a:lumOff val="25000"/>
                  </a:schemeClr>
                </a:solidFill>
              </a:defRPr>
            </a:lvl3pPr>
            <a:lvl4pPr>
              <a:defRPr sz="1800">
                <a:solidFill>
                  <a:schemeClr val="accent4">
                    <a:lumMod val="75000"/>
                    <a:lumOff val="25000"/>
                  </a:schemeClr>
                </a:solidFill>
              </a:defRPr>
            </a:lvl4pPr>
            <a:lvl5pPr>
              <a:defRPr sz="1800">
                <a:solidFill>
                  <a:schemeClr val="accent4">
                    <a:lumMod val="75000"/>
                    <a:lumOff val="25000"/>
                  </a:schemeClr>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412776"/>
            <a:ext cx="4171950" cy="4402237"/>
          </a:xfrm>
        </p:spPr>
        <p:txBody>
          <a:bodyPr/>
          <a:lstStyle>
            <a:lvl1pPr>
              <a:defRPr sz="2800">
                <a:solidFill>
                  <a:schemeClr val="accent4">
                    <a:lumMod val="75000"/>
                    <a:lumOff val="25000"/>
                  </a:schemeClr>
                </a:solidFill>
              </a:defRPr>
            </a:lvl1pPr>
            <a:lvl2pPr>
              <a:defRPr sz="2400">
                <a:solidFill>
                  <a:schemeClr val="accent4">
                    <a:lumMod val="75000"/>
                    <a:lumOff val="25000"/>
                  </a:schemeClr>
                </a:solidFill>
              </a:defRPr>
            </a:lvl2pPr>
            <a:lvl3pPr>
              <a:defRPr sz="2000">
                <a:solidFill>
                  <a:schemeClr val="accent4">
                    <a:lumMod val="75000"/>
                    <a:lumOff val="25000"/>
                  </a:schemeClr>
                </a:solidFill>
              </a:defRPr>
            </a:lvl3pPr>
            <a:lvl4pPr>
              <a:defRPr sz="1800">
                <a:solidFill>
                  <a:schemeClr val="accent4">
                    <a:lumMod val="75000"/>
                    <a:lumOff val="25000"/>
                  </a:schemeClr>
                </a:solidFill>
              </a:defRPr>
            </a:lvl4pPr>
            <a:lvl5pPr>
              <a:defRPr sz="1800">
                <a:solidFill>
                  <a:schemeClr val="accent4">
                    <a:lumMod val="75000"/>
                    <a:lumOff val="25000"/>
                  </a:schemeClr>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6" name="Rectangle 9"/>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7" name="Rectangle 10"/>
          <p:cNvSpPr>
            <a:spLocks noGrp="1" noChangeArrowheads="1"/>
          </p:cNvSpPr>
          <p:nvPr>
            <p:ph type="sldNum" sz="quarter" idx="12"/>
          </p:nvPr>
        </p:nvSpPr>
        <p:spPr/>
        <p:txBody>
          <a:bodyPr/>
          <a:lstStyle>
            <a:lvl1pPr>
              <a:defRPr/>
            </a:lvl1pPr>
          </a:lstStyle>
          <a:p>
            <a:fld id="{095C44C7-2207-43BB-8159-B0800452BD86}" type="slidenum">
              <a:rPr lang="en-GB" altLang="de-DE">
                <a:solidFill>
                  <a:srgbClr val="323D43"/>
                </a:solidFill>
              </a:rPr>
              <a:pPr/>
              <a:t>‹#›</a:t>
            </a:fld>
            <a:endParaRPr lang="en-GB" altLang="de-DE">
              <a:solidFill>
                <a:srgbClr val="323D43"/>
              </a:solidFill>
            </a:endParaRPr>
          </a:p>
        </p:txBody>
      </p:sp>
      <p:sp>
        <p:nvSpPr>
          <p:cNvPr id="8" name="Title 1"/>
          <p:cNvSpPr>
            <a:spLocks noGrp="1"/>
          </p:cNvSpPr>
          <p:nvPr>
            <p:ph type="title"/>
          </p:nvPr>
        </p:nvSpPr>
        <p:spPr>
          <a:xfrm>
            <a:off x="323850" y="332656"/>
            <a:ext cx="8496300" cy="649288"/>
          </a:xfrm>
        </p:spPr>
        <p:txBody>
          <a:bodyPr/>
          <a:lstStyle/>
          <a:p>
            <a:r>
              <a:rPr lang="en-GB" smtClean="0"/>
              <a:t>Click to edit Master title style</a:t>
            </a:r>
            <a:endParaRPr lang="en-US"/>
          </a:p>
        </p:txBody>
      </p:sp>
    </p:spTree>
    <p:extLst>
      <p:ext uri="{BB962C8B-B14F-4D97-AF65-F5344CB8AC3E}">
        <p14:creationId xmlns:p14="http://schemas.microsoft.com/office/powerpoint/2010/main" val="340879487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8"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9" name="Rectangle 6"/>
          <p:cNvSpPr>
            <a:spLocks noGrp="1" noChangeArrowheads="1"/>
          </p:cNvSpPr>
          <p:nvPr>
            <p:ph type="sldNum" sz="quarter" idx="12"/>
          </p:nvPr>
        </p:nvSpPr>
        <p:spPr/>
        <p:txBody>
          <a:bodyPr/>
          <a:lstStyle>
            <a:lvl1pPr>
              <a:defRPr/>
            </a:lvl1pPr>
          </a:lstStyle>
          <a:p>
            <a:fld id="{AABBCAA2-547C-4029-A188-2D264386B0C0}"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297106096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850" y="404664"/>
            <a:ext cx="8496300" cy="649288"/>
          </a:xfrm>
        </p:spPr>
        <p:txBody>
          <a:bodyPr/>
          <a:lstStyle>
            <a:lvl1pPr>
              <a:defRPr>
                <a:solidFill>
                  <a:srgbClr val="0070C0"/>
                </a:solidFill>
              </a:defRPr>
            </a:lvl1pPr>
          </a:lstStyle>
          <a:p>
            <a:r>
              <a:rPr lang="en-GB" dirty="0" smtClean="0"/>
              <a:t>Click to edit Master title style</a:t>
            </a:r>
            <a:endParaRPr lang="en-US" dirty="0"/>
          </a:p>
        </p:txBody>
      </p:sp>
      <p:sp>
        <p:nvSpPr>
          <p:cNvPr id="3"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4" name="Rectangle 9"/>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5" name="Rectangle 10"/>
          <p:cNvSpPr>
            <a:spLocks noGrp="1" noChangeArrowheads="1"/>
          </p:cNvSpPr>
          <p:nvPr>
            <p:ph type="sldNum" sz="quarter" idx="12"/>
          </p:nvPr>
        </p:nvSpPr>
        <p:spPr/>
        <p:txBody>
          <a:bodyPr/>
          <a:lstStyle>
            <a:lvl1pPr>
              <a:defRPr/>
            </a:lvl1pPr>
          </a:lstStyle>
          <a:p>
            <a:fld id="{C6B9C1C5-7FB2-4D19-954A-0579B4784E67}"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11561621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850" y="1412776"/>
            <a:ext cx="4171950" cy="4402237"/>
          </a:xfrm>
        </p:spPr>
        <p:txBody>
          <a:bodyPr/>
          <a:lstStyle>
            <a:lvl1pPr>
              <a:defRPr sz="2800">
                <a:solidFill>
                  <a:schemeClr val="accent4">
                    <a:lumMod val="75000"/>
                    <a:lumOff val="25000"/>
                  </a:schemeClr>
                </a:solidFill>
              </a:defRPr>
            </a:lvl1pPr>
            <a:lvl2pPr>
              <a:defRPr sz="2400">
                <a:solidFill>
                  <a:schemeClr val="accent4">
                    <a:lumMod val="75000"/>
                    <a:lumOff val="25000"/>
                  </a:schemeClr>
                </a:solidFill>
              </a:defRPr>
            </a:lvl2pPr>
            <a:lvl3pPr>
              <a:defRPr sz="2000">
                <a:solidFill>
                  <a:schemeClr val="accent4">
                    <a:lumMod val="75000"/>
                    <a:lumOff val="25000"/>
                  </a:schemeClr>
                </a:solidFill>
              </a:defRPr>
            </a:lvl3pPr>
            <a:lvl4pPr>
              <a:defRPr sz="1800">
                <a:solidFill>
                  <a:schemeClr val="accent4">
                    <a:lumMod val="75000"/>
                    <a:lumOff val="25000"/>
                  </a:schemeClr>
                </a:solidFill>
              </a:defRPr>
            </a:lvl4pPr>
            <a:lvl5pPr>
              <a:defRPr sz="1800">
                <a:solidFill>
                  <a:schemeClr val="accent4">
                    <a:lumMod val="75000"/>
                    <a:lumOff val="25000"/>
                  </a:schemeClr>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412776"/>
            <a:ext cx="4171950" cy="4402237"/>
          </a:xfrm>
        </p:spPr>
        <p:txBody>
          <a:bodyPr/>
          <a:lstStyle>
            <a:lvl1pPr>
              <a:defRPr sz="2800">
                <a:solidFill>
                  <a:schemeClr val="accent4">
                    <a:lumMod val="75000"/>
                    <a:lumOff val="25000"/>
                  </a:schemeClr>
                </a:solidFill>
              </a:defRPr>
            </a:lvl1pPr>
            <a:lvl2pPr>
              <a:defRPr sz="2400">
                <a:solidFill>
                  <a:schemeClr val="accent4">
                    <a:lumMod val="75000"/>
                    <a:lumOff val="25000"/>
                  </a:schemeClr>
                </a:solidFill>
              </a:defRPr>
            </a:lvl2pPr>
            <a:lvl3pPr>
              <a:defRPr sz="2000">
                <a:solidFill>
                  <a:schemeClr val="accent4">
                    <a:lumMod val="75000"/>
                    <a:lumOff val="25000"/>
                  </a:schemeClr>
                </a:solidFill>
              </a:defRPr>
            </a:lvl3pPr>
            <a:lvl4pPr>
              <a:defRPr sz="1800">
                <a:solidFill>
                  <a:schemeClr val="accent4">
                    <a:lumMod val="75000"/>
                    <a:lumOff val="25000"/>
                  </a:schemeClr>
                </a:solidFill>
              </a:defRPr>
            </a:lvl4pPr>
            <a:lvl5pPr>
              <a:defRPr sz="1800">
                <a:solidFill>
                  <a:schemeClr val="accent4">
                    <a:lumMod val="75000"/>
                    <a:lumOff val="25000"/>
                  </a:schemeClr>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p>
        </p:txBody>
      </p:sp>
      <p:sp>
        <p:nvSpPr>
          <p:cNvPr id="6" name="Rectangle 9"/>
          <p:cNvSpPr>
            <a:spLocks noGrp="1" noChangeArrowheads="1"/>
          </p:cNvSpPr>
          <p:nvPr>
            <p:ph type="ftr" sz="quarter" idx="11"/>
          </p:nvPr>
        </p:nvSpPr>
        <p:spPr/>
        <p:txBody>
          <a:bodyPr/>
          <a:lstStyle>
            <a:lvl1pPr>
              <a:defRPr/>
            </a:lvl1pPr>
          </a:lstStyle>
          <a:p>
            <a:endParaRPr lang="en-US" altLang="de-DE"/>
          </a:p>
        </p:txBody>
      </p:sp>
      <p:sp>
        <p:nvSpPr>
          <p:cNvPr id="7" name="Rectangle 10"/>
          <p:cNvSpPr>
            <a:spLocks noGrp="1" noChangeArrowheads="1"/>
          </p:cNvSpPr>
          <p:nvPr>
            <p:ph type="sldNum" sz="quarter" idx="12"/>
          </p:nvPr>
        </p:nvSpPr>
        <p:spPr/>
        <p:txBody>
          <a:bodyPr/>
          <a:lstStyle>
            <a:lvl1pPr>
              <a:defRPr/>
            </a:lvl1pPr>
          </a:lstStyle>
          <a:p>
            <a:fld id="{095C44C7-2207-43BB-8159-B0800452BD86}" type="slidenum">
              <a:rPr lang="en-GB" altLang="de-DE"/>
              <a:pPr/>
              <a:t>‹#›</a:t>
            </a:fld>
            <a:endParaRPr lang="en-GB" altLang="de-DE"/>
          </a:p>
        </p:txBody>
      </p:sp>
      <p:sp>
        <p:nvSpPr>
          <p:cNvPr id="8" name="Title 1"/>
          <p:cNvSpPr>
            <a:spLocks noGrp="1"/>
          </p:cNvSpPr>
          <p:nvPr>
            <p:ph type="title"/>
          </p:nvPr>
        </p:nvSpPr>
        <p:spPr>
          <a:xfrm>
            <a:off x="323850" y="332656"/>
            <a:ext cx="8496300" cy="649288"/>
          </a:xfrm>
        </p:spPr>
        <p:txBody>
          <a:bodyPr/>
          <a:lstStyle/>
          <a:p>
            <a:r>
              <a:rPr lang="en-GB" smtClean="0"/>
              <a:t>Click to edit Master title style</a:t>
            </a:r>
            <a:endParaRPr lang="en-US"/>
          </a:p>
        </p:txBody>
      </p:sp>
    </p:spTree>
    <p:extLst>
      <p:ext uri="{BB962C8B-B14F-4D97-AF65-F5344CB8AC3E}">
        <p14:creationId xmlns:p14="http://schemas.microsoft.com/office/powerpoint/2010/main" val="48037806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3"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4" name="Rectangle 6"/>
          <p:cNvSpPr>
            <a:spLocks noGrp="1" noChangeArrowheads="1"/>
          </p:cNvSpPr>
          <p:nvPr>
            <p:ph type="sldNum" sz="quarter" idx="12"/>
          </p:nvPr>
        </p:nvSpPr>
        <p:spPr/>
        <p:txBody>
          <a:bodyPr/>
          <a:lstStyle>
            <a:lvl1pPr>
              <a:defRPr/>
            </a:lvl1pPr>
          </a:lstStyle>
          <a:p>
            <a:fld id="{8717E270-61F3-48F4-AC4F-6E9BAEB81C7C}"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18109811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accent4">
                    <a:lumMod val="75000"/>
                    <a:lumOff val="25000"/>
                  </a:schemeClr>
                </a:solidFill>
              </a:defRPr>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solidFill>
                  <a:schemeClr val="accent4">
                    <a:lumMod val="75000"/>
                    <a:lumOff val="25000"/>
                  </a:schemeClr>
                </a:solidFill>
              </a:defRPr>
            </a:lvl1pPr>
            <a:lvl2pPr>
              <a:defRPr sz="2800">
                <a:solidFill>
                  <a:schemeClr val="accent4">
                    <a:lumMod val="75000"/>
                    <a:lumOff val="25000"/>
                  </a:schemeClr>
                </a:solidFill>
              </a:defRPr>
            </a:lvl2pPr>
            <a:lvl3pPr>
              <a:defRPr sz="2400">
                <a:solidFill>
                  <a:schemeClr val="accent4">
                    <a:lumMod val="75000"/>
                    <a:lumOff val="25000"/>
                  </a:schemeClr>
                </a:solidFill>
              </a:defRPr>
            </a:lvl3pPr>
            <a:lvl4pPr>
              <a:defRPr sz="2000">
                <a:solidFill>
                  <a:schemeClr val="accent4">
                    <a:lumMod val="75000"/>
                    <a:lumOff val="25000"/>
                  </a:schemeClr>
                </a:solidFill>
              </a:defRPr>
            </a:lvl4pPr>
            <a:lvl5pPr>
              <a:defRPr sz="2000">
                <a:solidFill>
                  <a:schemeClr val="accent4">
                    <a:lumMod val="75000"/>
                    <a:lumOff val="25000"/>
                  </a:schemeClr>
                </a:solidFill>
              </a:defRPr>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4">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6" name="Rectangle 9"/>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7" name="Rectangle 10"/>
          <p:cNvSpPr>
            <a:spLocks noGrp="1" noChangeArrowheads="1"/>
          </p:cNvSpPr>
          <p:nvPr>
            <p:ph type="sldNum" sz="quarter" idx="12"/>
          </p:nvPr>
        </p:nvSpPr>
        <p:spPr/>
        <p:txBody>
          <a:bodyPr/>
          <a:lstStyle>
            <a:lvl1pPr>
              <a:defRPr/>
            </a:lvl1pPr>
          </a:lstStyle>
          <a:p>
            <a:fld id="{8486986E-43FE-4063-9F47-221859C87956}"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23294472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4">
                    <a:lumMod val="75000"/>
                    <a:lumOff val="25000"/>
                  </a:schemeClr>
                </a:solidFill>
              </a:defRPr>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accent4">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accent4">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6" name="Rectangle 9"/>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7" name="Rectangle 10"/>
          <p:cNvSpPr>
            <a:spLocks noGrp="1" noChangeArrowheads="1"/>
          </p:cNvSpPr>
          <p:nvPr>
            <p:ph type="sldNum" sz="quarter" idx="12"/>
          </p:nvPr>
        </p:nvSpPr>
        <p:spPr/>
        <p:txBody>
          <a:bodyPr/>
          <a:lstStyle>
            <a:lvl1pPr>
              <a:defRPr/>
            </a:lvl1pPr>
          </a:lstStyle>
          <a:p>
            <a:fld id="{1D993F9A-1735-4194-BF02-47625A361910}"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1755202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accent4">
                    <a:lumMod val="75000"/>
                    <a:lumOff val="25000"/>
                  </a:schemeClr>
                </a:solidFill>
              </a:defRPr>
            </a:lvl1pPr>
            <a:lvl2pPr>
              <a:defRPr>
                <a:solidFill>
                  <a:schemeClr val="accent4">
                    <a:lumMod val="75000"/>
                    <a:lumOff val="25000"/>
                  </a:schemeClr>
                </a:solidFill>
              </a:defRPr>
            </a:lvl2pPr>
            <a:lvl3pPr>
              <a:defRPr>
                <a:solidFill>
                  <a:schemeClr val="accent4">
                    <a:lumMod val="75000"/>
                    <a:lumOff val="25000"/>
                  </a:schemeClr>
                </a:solidFill>
              </a:defRPr>
            </a:lvl3pPr>
            <a:lvl4pPr>
              <a:defRPr>
                <a:solidFill>
                  <a:schemeClr val="accent4">
                    <a:lumMod val="75000"/>
                    <a:lumOff val="25000"/>
                  </a:schemeClr>
                </a:solidFill>
              </a:defRPr>
            </a:lvl4pPr>
            <a:lvl5pPr>
              <a:defRPr>
                <a:solidFill>
                  <a:schemeClr val="accent4">
                    <a:lumMod val="75000"/>
                    <a:lumOff val="25000"/>
                  </a:schemeClr>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0F37A619-C05F-4EF1-85C7-8D44D97F6129}"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23941187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lvl1pPr>
              <a:defRPr>
                <a:solidFill>
                  <a:srgbClr val="0070C0"/>
                </a:solidFill>
              </a:defRPr>
            </a:lvl1pPr>
          </a:lstStyle>
          <a:p>
            <a:r>
              <a:rPr lang="en-GB" smtClean="0"/>
              <a:t>Click to edit Master title style</a:t>
            </a:r>
            <a:endParaRPr lang="en-US"/>
          </a:p>
        </p:txBody>
      </p:sp>
      <p:sp>
        <p:nvSpPr>
          <p:cNvPr id="3" name="Vertical Text Placeholder 2"/>
          <p:cNvSpPr>
            <a:spLocks noGrp="1"/>
          </p:cNvSpPr>
          <p:nvPr>
            <p:ph type="body" orient="vert" idx="1"/>
          </p:nvPr>
        </p:nvSpPr>
        <p:spPr>
          <a:xfrm>
            <a:off x="323850" y="908050"/>
            <a:ext cx="6219825" cy="4906963"/>
          </a:xfrm>
        </p:spPr>
        <p:txBody>
          <a:bodyPr vert="eaVert"/>
          <a:lstStyle>
            <a:lvl1pPr>
              <a:defRPr>
                <a:solidFill>
                  <a:schemeClr val="accent4">
                    <a:lumMod val="75000"/>
                    <a:lumOff val="25000"/>
                  </a:schemeClr>
                </a:solidFill>
              </a:defRPr>
            </a:lvl1pPr>
            <a:lvl2pPr>
              <a:defRPr>
                <a:solidFill>
                  <a:schemeClr val="accent4">
                    <a:lumMod val="75000"/>
                    <a:lumOff val="25000"/>
                  </a:schemeClr>
                </a:solidFill>
              </a:defRPr>
            </a:lvl2pPr>
            <a:lvl3pPr>
              <a:defRPr>
                <a:solidFill>
                  <a:schemeClr val="accent4">
                    <a:lumMod val="75000"/>
                    <a:lumOff val="25000"/>
                  </a:schemeClr>
                </a:solidFill>
              </a:defRPr>
            </a:lvl3pPr>
            <a:lvl4pPr>
              <a:defRPr>
                <a:solidFill>
                  <a:schemeClr val="accent4">
                    <a:lumMod val="75000"/>
                    <a:lumOff val="25000"/>
                  </a:schemeClr>
                </a:solidFill>
              </a:defRPr>
            </a:lvl4pPr>
            <a:lvl5pPr>
              <a:defRPr>
                <a:solidFill>
                  <a:schemeClr val="accent4">
                    <a:lumMod val="75000"/>
                    <a:lumOff val="25000"/>
                  </a:schemeClr>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DE530BC8-50DC-4A65-9DFA-341EA17E0D96}"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249846015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lvl1pPr>
              <a:defRPr>
                <a:solidFill>
                  <a:srgbClr val="0070C0"/>
                </a:solidFill>
              </a:defRPr>
            </a:lvl1pPr>
          </a:lstStyle>
          <a:p>
            <a:r>
              <a:rPr lang="en-GB" smtClean="0"/>
              <a:t>Click to edit Master title style</a:t>
            </a:r>
            <a:endParaRPr lang="en-US"/>
          </a:p>
        </p:txBody>
      </p:sp>
      <p:sp>
        <p:nvSpPr>
          <p:cNvPr id="3" name="Text Placeholder 2"/>
          <p:cNvSpPr>
            <a:spLocks noGrp="1"/>
          </p:cNvSpPr>
          <p:nvPr>
            <p:ph type="body" sz="half" idx="1"/>
          </p:nvPr>
        </p:nvSpPr>
        <p:spPr>
          <a:xfrm>
            <a:off x="323850" y="1700213"/>
            <a:ext cx="4171950" cy="4114800"/>
          </a:xfrm>
        </p:spPr>
        <p:txBody>
          <a:bodyPr/>
          <a:lstStyle>
            <a:lvl1pPr>
              <a:defRPr>
                <a:solidFill>
                  <a:schemeClr val="accent4">
                    <a:lumMod val="75000"/>
                    <a:lumOff val="25000"/>
                  </a:schemeClr>
                </a:solidFill>
              </a:defRPr>
            </a:lvl1pPr>
            <a:lvl2pPr>
              <a:defRPr>
                <a:solidFill>
                  <a:schemeClr val="accent4">
                    <a:lumMod val="75000"/>
                    <a:lumOff val="25000"/>
                  </a:schemeClr>
                </a:solidFill>
              </a:defRPr>
            </a:lvl2pPr>
            <a:lvl3pPr>
              <a:defRPr>
                <a:solidFill>
                  <a:schemeClr val="accent4">
                    <a:lumMod val="75000"/>
                    <a:lumOff val="25000"/>
                  </a:schemeClr>
                </a:solidFill>
              </a:defRPr>
            </a:lvl3pPr>
            <a:lvl4pPr>
              <a:defRPr>
                <a:solidFill>
                  <a:schemeClr val="accent4">
                    <a:lumMod val="75000"/>
                    <a:lumOff val="25000"/>
                  </a:schemeClr>
                </a:solidFill>
              </a:defRPr>
            </a:lvl4pPr>
            <a:lvl5pPr>
              <a:defRPr>
                <a:solidFill>
                  <a:schemeClr val="accent4">
                    <a:lumMod val="75000"/>
                    <a:lumOff val="25000"/>
                  </a:schemeClr>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hart Placeholder 3"/>
          <p:cNvSpPr>
            <a:spLocks noGrp="1"/>
          </p:cNvSpPr>
          <p:nvPr>
            <p:ph type="chart" sz="half" idx="2"/>
          </p:nvPr>
        </p:nvSpPr>
        <p:spPr>
          <a:xfrm>
            <a:off x="4648200" y="1700213"/>
            <a:ext cx="4171950" cy="4114800"/>
          </a:xfrm>
        </p:spPr>
        <p:txBody>
          <a:bodyPr/>
          <a:lstStyle>
            <a:lvl1pPr>
              <a:defRPr>
                <a:solidFill>
                  <a:schemeClr val="accent4">
                    <a:lumMod val="75000"/>
                    <a:lumOff val="25000"/>
                  </a:schemeClr>
                </a:solidFill>
              </a:defRPr>
            </a:lvl1pPr>
          </a:lstStyle>
          <a:p>
            <a:pPr lvl="0"/>
            <a:endParaRPr lang="en-US" noProof="0" smtClean="0"/>
          </a:p>
        </p:txBody>
      </p:sp>
      <p:sp>
        <p:nvSpPr>
          <p:cNvPr id="5"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6" name="Rectangle 9"/>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7" name="Rectangle 10"/>
          <p:cNvSpPr>
            <a:spLocks noGrp="1" noChangeArrowheads="1"/>
          </p:cNvSpPr>
          <p:nvPr>
            <p:ph type="sldNum" sz="quarter" idx="12"/>
          </p:nvPr>
        </p:nvSpPr>
        <p:spPr/>
        <p:txBody>
          <a:bodyPr/>
          <a:lstStyle>
            <a:lvl1pPr>
              <a:defRPr/>
            </a:lvl1pPr>
          </a:lstStyle>
          <a:p>
            <a:fld id="{3B7D8671-EF9E-46F3-938D-6F339EB401AE}"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179910558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lvl1pPr>
              <a:defRPr>
                <a:solidFill>
                  <a:srgbClr val="0070C0"/>
                </a:solidFill>
              </a:defRPr>
            </a:lvl1pPr>
          </a:lstStyle>
          <a:p>
            <a:r>
              <a:rPr lang="en-GB" smtClean="0"/>
              <a:t>Click to edit Master title style</a:t>
            </a:r>
            <a:endParaRPr lang="en-US"/>
          </a:p>
        </p:txBody>
      </p:sp>
      <p:sp>
        <p:nvSpPr>
          <p:cNvPr id="3" name="Table Placeholder 2"/>
          <p:cNvSpPr>
            <a:spLocks noGrp="1"/>
          </p:cNvSpPr>
          <p:nvPr>
            <p:ph type="tbl" idx="1"/>
          </p:nvPr>
        </p:nvSpPr>
        <p:spPr>
          <a:xfrm>
            <a:off x="323850" y="1700213"/>
            <a:ext cx="8496300" cy="4114800"/>
          </a:xfrm>
        </p:spPr>
        <p:txBody>
          <a:bodyPr/>
          <a:lstStyle>
            <a:lvl1pPr>
              <a:defRPr>
                <a:solidFill>
                  <a:schemeClr val="accent4">
                    <a:lumMod val="75000"/>
                    <a:lumOff val="25000"/>
                  </a:schemeClr>
                </a:solidFill>
              </a:defRPr>
            </a:lvl1pPr>
          </a:lstStyle>
          <a:p>
            <a:pPr lvl="0"/>
            <a:endParaRPr lang="en-US" noProof="0" dirty="0" smtClean="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31B0EF20-6CF4-46F9-B1A9-69F2410CE40C}"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77951987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323850" y="1700213"/>
            <a:ext cx="8496300" cy="2160587"/>
          </a:xfrm>
        </p:spPr>
        <p:txBody>
          <a:bodyPr lIns="91440"/>
          <a:lstStyle>
            <a:lvl1pPr>
              <a:defRPr sz="4800">
                <a:solidFill>
                  <a:schemeClr val="accent4">
                    <a:lumMod val="75000"/>
                    <a:lumOff val="25000"/>
                  </a:schemeClr>
                </a:solidFill>
                <a:latin typeface="Rockwell" pitchFamily="18" charset="0"/>
              </a:defRPr>
            </a:lvl1pPr>
          </a:lstStyle>
          <a:p>
            <a:pPr lvl="0"/>
            <a:r>
              <a:rPr lang="en-GB" noProof="0" smtClean="0"/>
              <a:t>Click to edit Master title style</a:t>
            </a:r>
          </a:p>
        </p:txBody>
      </p:sp>
      <p:sp>
        <p:nvSpPr>
          <p:cNvPr id="10243" name="Rectangle 1027"/>
          <p:cNvSpPr>
            <a:spLocks noGrp="1" noChangeArrowheads="1"/>
          </p:cNvSpPr>
          <p:nvPr>
            <p:ph type="subTitle" idx="1"/>
          </p:nvPr>
        </p:nvSpPr>
        <p:spPr>
          <a:xfrm>
            <a:off x="323850" y="4149079"/>
            <a:ext cx="8496300" cy="1537345"/>
          </a:xfrm>
        </p:spPr>
        <p:txBody>
          <a:bodyPr lIns="91440"/>
          <a:lstStyle>
            <a:lvl1pPr marL="0" indent="0">
              <a:buFontTx/>
              <a:buNone/>
              <a:defRPr sz="2800">
                <a:solidFill>
                  <a:schemeClr val="accent4">
                    <a:lumMod val="75000"/>
                    <a:lumOff val="25000"/>
                  </a:schemeClr>
                </a:solidFill>
                <a:latin typeface="Rockwell" pitchFamily="18" charset="0"/>
              </a:defRPr>
            </a:lvl1pPr>
          </a:lstStyle>
          <a:p>
            <a:pPr lvl="0"/>
            <a:r>
              <a:rPr lang="en-GB" noProof="0" dirty="0" smtClean="0"/>
              <a:t>Click to edit Master subtitle style</a:t>
            </a:r>
          </a:p>
        </p:txBody>
      </p:sp>
      <p:sp>
        <p:nvSpPr>
          <p:cNvPr id="6"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7"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8" name="Rectangle 6"/>
          <p:cNvSpPr>
            <a:spLocks noGrp="1" noChangeArrowheads="1"/>
          </p:cNvSpPr>
          <p:nvPr>
            <p:ph type="sldNum" sz="quarter" idx="12"/>
          </p:nvPr>
        </p:nvSpPr>
        <p:spPr/>
        <p:txBody>
          <a:bodyPr/>
          <a:lstStyle>
            <a:lvl1pPr>
              <a:defRPr/>
            </a:lvl1pPr>
          </a:lstStyle>
          <a:p>
            <a:fld id="{BD1A7187-E617-443F-A6C8-EC09922B8914}"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111582377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412776"/>
            <a:ext cx="8496300" cy="4402237"/>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0E53DE9D-4753-4064-8667-7B8F011E1B93}" type="slidenum">
              <a:rPr lang="en-GB" altLang="de-DE">
                <a:solidFill>
                  <a:srgbClr val="323D43"/>
                </a:solidFill>
              </a:rPr>
              <a:pPr/>
              <a:t>‹#›</a:t>
            </a:fld>
            <a:endParaRPr lang="en-GB" altLang="de-DE">
              <a:solidFill>
                <a:srgbClr val="323D43"/>
              </a:solidFill>
            </a:endParaRPr>
          </a:p>
        </p:txBody>
      </p:sp>
      <p:sp>
        <p:nvSpPr>
          <p:cNvPr id="7" name="Title 1"/>
          <p:cNvSpPr>
            <a:spLocks noGrp="1"/>
          </p:cNvSpPr>
          <p:nvPr>
            <p:ph type="title"/>
          </p:nvPr>
        </p:nvSpPr>
        <p:spPr>
          <a:xfrm>
            <a:off x="323850" y="332656"/>
            <a:ext cx="8496300" cy="649288"/>
          </a:xfrm>
        </p:spPr>
        <p:txBody>
          <a:bodyPr/>
          <a:lstStyle/>
          <a:p>
            <a:r>
              <a:rPr lang="en-GB" smtClean="0"/>
              <a:t>Click to edit Master title style</a:t>
            </a:r>
            <a:endParaRPr lang="en-US"/>
          </a:p>
        </p:txBody>
      </p:sp>
    </p:spTree>
    <p:extLst>
      <p:ext uri="{BB962C8B-B14F-4D97-AF65-F5344CB8AC3E}">
        <p14:creationId xmlns:p14="http://schemas.microsoft.com/office/powerpoint/2010/main" val="43790092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332656"/>
            <a:ext cx="8496300" cy="649288"/>
          </a:xfrm>
        </p:spPr>
        <p:txBody>
          <a:bodyPr/>
          <a:lstStyle/>
          <a:p>
            <a:r>
              <a:rPr lang="en-GB" smtClean="0"/>
              <a:t>Click to edit Master title style</a:t>
            </a:r>
            <a:endParaRPr lang="en-US"/>
          </a:p>
        </p:txBody>
      </p:sp>
      <p:sp>
        <p:nvSpPr>
          <p:cNvPr id="3" name="Content Placeholder 2"/>
          <p:cNvSpPr>
            <a:spLocks noGrp="1"/>
          </p:cNvSpPr>
          <p:nvPr>
            <p:ph idx="1"/>
          </p:nvPr>
        </p:nvSpPr>
        <p:spPr>
          <a:xfrm>
            <a:off x="323850" y="1412776"/>
            <a:ext cx="8496300" cy="4402237"/>
          </a:xfrm>
        </p:spPr>
        <p:txBody>
          <a:bodyPr/>
          <a:lstStyle>
            <a:lvl1pPr marL="457200" indent="-457200">
              <a:buFont typeface="+mj-lt"/>
              <a:buAutoNum type="arabicPeriod"/>
              <a:defRPr/>
            </a:lvl1pPr>
            <a:lvl2pPr marL="979488" indent="-457200">
              <a:buFont typeface="+mj-lt"/>
              <a:buAutoNum type="arabicPeriod"/>
              <a:defRPr/>
            </a:lvl2pPr>
            <a:lvl3pPr marL="1447800" indent="-457200">
              <a:buFont typeface="+mj-lt"/>
              <a:buAutoNum type="arabicPeriod"/>
              <a:defRPr/>
            </a:lvl3pPr>
            <a:lvl4pPr marL="1855788" indent="-457200">
              <a:buFont typeface="+mj-lt"/>
              <a:buAutoNum type="arabicPeriod"/>
              <a:defRPr/>
            </a:lvl4pPr>
            <a:lvl5pPr marL="2286000" indent="-457200">
              <a:buFont typeface="+mj-lt"/>
              <a:buAutoNum type="arabicPeriod"/>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0317DE4B-F38E-4DB1-AED1-DD5ED9AAD476}"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5053027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p>
        </p:txBody>
      </p:sp>
      <p:sp>
        <p:nvSpPr>
          <p:cNvPr id="8" name="Rectangle 5"/>
          <p:cNvSpPr>
            <a:spLocks noGrp="1" noChangeArrowheads="1"/>
          </p:cNvSpPr>
          <p:nvPr>
            <p:ph type="ftr" sz="quarter" idx="11"/>
          </p:nvPr>
        </p:nvSpPr>
        <p:spPr/>
        <p:txBody>
          <a:bodyPr/>
          <a:lstStyle>
            <a:lvl1pPr>
              <a:defRPr/>
            </a:lvl1pPr>
          </a:lstStyle>
          <a:p>
            <a:endParaRPr lang="en-US" altLang="de-DE"/>
          </a:p>
        </p:txBody>
      </p:sp>
      <p:sp>
        <p:nvSpPr>
          <p:cNvPr id="9" name="Rectangle 6"/>
          <p:cNvSpPr>
            <a:spLocks noGrp="1" noChangeArrowheads="1"/>
          </p:cNvSpPr>
          <p:nvPr>
            <p:ph type="sldNum" sz="quarter" idx="12"/>
          </p:nvPr>
        </p:nvSpPr>
        <p:spPr/>
        <p:txBody>
          <a:bodyPr/>
          <a:lstStyle>
            <a:lvl1pPr>
              <a:defRPr/>
            </a:lvl1pPr>
          </a:lstStyle>
          <a:p>
            <a:fld id="{AABBCAA2-547C-4029-A188-2D264386B0C0}" type="slidenum">
              <a:rPr lang="en-GB" altLang="de-DE"/>
              <a:pPr/>
              <a:t>‹#›</a:t>
            </a:fld>
            <a:endParaRPr lang="en-GB" altLang="de-DE"/>
          </a:p>
        </p:txBody>
      </p:sp>
    </p:spTree>
    <p:extLst>
      <p:ext uri="{BB962C8B-B14F-4D97-AF65-F5344CB8AC3E}">
        <p14:creationId xmlns:p14="http://schemas.microsoft.com/office/powerpoint/2010/main" val="158273154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solidFill>
                  <a:schemeClr val="accent4">
                    <a:lumMod val="75000"/>
                    <a:lumOff val="25000"/>
                  </a:schemeClr>
                </a:solidFill>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4">
                    <a:lumMod val="75000"/>
                    <a:lumOff val="2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7B1B5F79-B080-4AD8-BCD9-5706AF1BF414}"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12306796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850" y="1412776"/>
            <a:ext cx="4171950" cy="4402237"/>
          </a:xfrm>
        </p:spPr>
        <p:txBody>
          <a:bodyPr/>
          <a:lstStyle>
            <a:lvl1pPr>
              <a:defRPr sz="2800">
                <a:solidFill>
                  <a:schemeClr val="accent4">
                    <a:lumMod val="75000"/>
                    <a:lumOff val="25000"/>
                  </a:schemeClr>
                </a:solidFill>
              </a:defRPr>
            </a:lvl1pPr>
            <a:lvl2pPr>
              <a:defRPr sz="2400">
                <a:solidFill>
                  <a:schemeClr val="accent4">
                    <a:lumMod val="75000"/>
                    <a:lumOff val="25000"/>
                  </a:schemeClr>
                </a:solidFill>
              </a:defRPr>
            </a:lvl2pPr>
            <a:lvl3pPr>
              <a:defRPr sz="2000">
                <a:solidFill>
                  <a:schemeClr val="accent4">
                    <a:lumMod val="75000"/>
                    <a:lumOff val="25000"/>
                  </a:schemeClr>
                </a:solidFill>
              </a:defRPr>
            </a:lvl3pPr>
            <a:lvl4pPr>
              <a:defRPr sz="1800">
                <a:solidFill>
                  <a:schemeClr val="accent4">
                    <a:lumMod val="75000"/>
                    <a:lumOff val="25000"/>
                  </a:schemeClr>
                </a:solidFill>
              </a:defRPr>
            </a:lvl4pPr>
            <a:lvl5pPr>
              <a:defRPr sz="1800">
                <a:solidFill>
                  <a:schemeClr val="accent4">
                    <a:lumMod val="75000"/>
                    <a:lumOff val="25000"/>
                  </a:schemeClr>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412776"/>
            <a:ext cx="4171950" cy="4402237"/>
          </a:xfrm>
        </p:spPr>
        <p:txBody>
          <a:bodyPr/>
          <a:lstStyle>
            <a:lvl1pPr>
              <a:defRPr sz="2800">
                <a:solidFill>
                  <a:schemeClr val="accent4">
                    <a:lumMod val="75000"/>
                    <a:lumOff val="25000"/>
                  </a:schemeClr>
                </a:solidFill>
              </a:defRPr>
            </a:lvl1pPr>
            <a:lvl2pPr>
              <a:defRPr sz="2400">
                <a:solidFill>
                  <a:schemeClr val="accent4">
                    <a:lumMod val="75000"/>
                    <a:lumOff val="25000"/>
                  </a:schemeClr>
                </a:solidFill>
              </a:defRPr>
            </a:lvl2pPr>
            <a:lvl3pPr>
              <a:defRPr sz="2000">
                <a:solidFill>
                  <a:schemeClr val="accent4">
                    <a:lumMod val="75000"/>
                    <a:lumOff val="25000"/>
                  </a:schemeClr>
                </a:solidFill>
              </a:defRPr>
            </a:lvl3pPr>
            <a:lvl4pPr>
              <a:defRPr sz="1800">
                <a:solidFill>
                  <a:schemeClr val="accent4">
                    <a:lumMod val="75000"/>
                    <a:lumOff val="25000"/>
                  </a:schemeClr>
                </a:solidFill>
              </a:defRPr>
            </a:lvl4pPr>
            <a:lvl5pPr>
              <a:defRPr sz="1800">
                <a:solidFill>
                  <a:schemeClr val="accent4">
                    <a:lumMod val="75000"/>
                    <a:lumOff val="25000"/>
                  </a:schemeClr>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6" name="Rectangle 9"/>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7" name="Rectangle 10"/>
          <p:cNvSpPr>
            <a:spLocks noGrp="1" noChangeArrowheads="1"/>
          </p:cNvSpPr>
          <p:nvPr>
            <p:ph type="sldNum" sz="quarter" idx="12"/>
          </p:nvPr>
        </p:nvSpPr>
        <p:spPr/>
        <p:txBody>
          <a:bodyPr/>
          <a:lstStyle>
            <a:lvl1pPr>
              <a:defRPr/>
            </a:lvl1pPr>
          </a:lstStyle>
          <a:p>
            <a:fld id="{095C44C7-2207-43BB-8159-B0800452BD86}" type="slidenum">
              <a:rPr lang="en-GB" altLang="de-DE">
                <a:solidFill>
                  <a:srgbClr val="323D43"/>
                </a:solidFill>
              </a:rPr>
              <a:pPr/>
              <a:t>‹#›</a:t>
            </a:fld>
            <a:endParaRPr lang="en-GB" altLang="de-DE">
              <a:solidFill>
                <a:srgbClr val="323D43"/>
              </a:solidFill>
            </a:endParaRPr>
          </a:p>
        </p:txBody>
      </p:sp>
      <p:sp>
        <p:nvSpPr>
          <p:cNvPr id="8" name="Title 1"/>
          <p:cNvSpPr>
            <a:spLocks noGrp="1"/>
          </p:cNvSpPr>
          <p:nvPr>
            <p:ph type="title"/>
          </p:nvPr>
        </p:nvSpPr>
        <p:spPr>
          <a:xfrm>
            <a:off x="323850" y="332656"/>
            <a:ext cx="8496300" cy="649288"/>
          </a:xfrm>
        </p:spPr>
        <p:txBody>
          <a:bodyPr/>
          <a:lstStyle/>
          <a:p>
            <a:r>
              <a:rPr lang="en-GB" smtClean="0"/>
              <a:t>Click to edit Master title style</a:t>
            </a:r>
            <a:endParaRPr lang="en-US"/>
          </a:p>
        </p:txBody>
      </p:sp>
    </p:spTree>
    <p:extLst>
      <p:ext uri="{BB962C8B-B14F-4D97-AF65-F5344CB8AC3E}">
        <p14:creationId xmlns:p14="http://schemas.microsoft.com/office/powerpoint/2010/main" val="38105435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8"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9" name="Rectangle 6"/>
          <p:cNvSpPr>
            <a:spLocks noGrp="1" noChangeArrowheads="1"/>
          </p:cNvSpPr>
          <p:nvPr>
            <p:ph type="sldNum" sz="quarter" idx="12"/>
          </p:nvPr>
        </p:nvSpPr>
        <p:spPr/>
        <p:txBody>
          <a:bodyPr/>
          <a:lstStyle>
            <a:lvl1pPr>
              <a:defRPr/>
            </a:lvl1pPr>
          </a:lstStyle>
          <a:p>
            <a:fld id="{AABBCAA2-547C-4029-A188-2D264386B0C0}"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90556927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850" y="404664"/>
            <a:ext cx="8496300" cy="649288"/>
          </a:xfrm>
        </p:spPr>
        <p:txBody>
          <a:bodyPr/>
          <a:lstStyle>
            <a:lvl1pPr>
              <a:defRPr>
                <a:solidFill>
                  <a:srgbClr val="0070C0"/>
                </a:solidFill>
              </a:defRPr>
            </a:lvl1pPr>
          </a:lstStyle>
          <a:p>
            <a:r>
              <a:rPr lang="en-GB" dirty="0" smtClean="0"/>
              <a:t>Click to edit Master title style</a:t>
            </a:r>
            <a:endParaRPr lang="en-US" dirty="0"/>
          </a:p>
        </p:txBody>
      </p:sp>
      <p:sp>
        <p:nvSpPr>
          <p:cNvPr id="3"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4" name="Rectangle 9"/>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5" name="Rectangle 10"/>
          <p:cNvSpPr>
            <a:spLocks noGrp="1" noChangeArrowheads="1"/>
          </p:cNvSpPr>
          <p:nvPr>
            <p:ph type="sldNum" sz="quarter" idx="12"/>
          </p:nvPr>
        </p:nvSpPr>
        <p:spPr/>
        <p:txBody>
          <a:bodyPr/>
          <a:lstStyle>
            <a:lvl1pPr>
              <a:defRPr/>
            </a:lvl1pPr>
          </a:lstStyle>
          <a:p>
            <a:fld id="{C6B9C1C5-7FB2-4D19-954A-0579B4784E67}"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52730002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3"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4" name="Rectangle 6"/>
          <p:cNvSpPr>
            <a:spLocks noGrp="1" noChangeArrowheads="1"/>
          </p:cNvSpPr>
          <p:nvPr>
            <p:ph type="sldNum" sz="quarter" idx="12"/>
          </p:nvPr>
        </p:nvSpPr>
        <p:spPr/>
        <p:txBody>
          <a:bodyPr/>
          <a:lstStyle>
            <a:lvl1pPr>
              <a:defRPr/>
            </a:lvl1pPr>
          </a:lstStyle>
          <a:p>
            <a:fld id="{8717E270-61F3-48F4-AC4F-6E9BAEB81C7C}"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677590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accent4">
                    <a:lumMod val="75000"/>
                    <a:lumOff val="25000"/>
                  </a:schemeClr>
                </a:solidFill>
              </a:defRPr>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solidFill>
                  <a:schemeClr val="accent4">
                    <a:lumMod val="75000"/>
                    <a:lumOff val="25000"/>
                  </a:schemeClr>
                </a:solidFill>
              </a:defRPr>
            </a:lvl1pPr>
            <a:lvl2pPr>
              <a:defRPr sz="2800">
                <a:solidFill>
                  <a:schemeClr val="accent4">
                    <a:lumMod val="75000"/>
                    <a:lumOff val="25000"/>
                  </a:schemeClr>
                </a:solidFill>
              </a:defRPr>
            </a:lvl2pPr>
            <a:lvl3pPr>
              <a:defRPr sz="2400">
                <a:solidFill>
                  <a:schemeClr val="accent4">
                    <a:lumMod val="75000"/>
                    <a:lumOff val="25000"/>
                  </a:schemeClr>
                </a:solidFill>
              </a:defRPr>
            </a:lvl3pPr>
            <a:lvl4pPr>
              <a:defRPr sz="2000">
                <a:solidFill>
                  <a:schemeClr val="accent4">
                    <a:lumMod val="75000"/>
                    <a:lumOff val="25000"/>
                  </a:schemeClr>
                </a:solidFill>
              </a:defRPr>
            </a:lvl4pPr>
            <a:lvl5pPr>
              <a:defRPr sz="2000">
                <a:solidFill>
                  <a:schemeClr val="accent4">
                    <a:lumMod val="75000"/>
                    <a:lumOff val="25000"/>
                  </a:schemeClr>
                </a:solidFill>
              </a:defRPr>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4">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6" name="Rectangle 9"/>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7" name="Rectangle 10"/>
          <p:cNvSpPr>
            <a:spLocks noGrp="1" noChangeArrowheads="1"/>
          </p:cNvSpPr>
          <p:nvPr>
            <p:ph type="sldNum" sz="quarter" idx="12"/>
          </p:nvPr>
        </p:nvSpPr>
        <p:spPr/>
        <p:txBody>
          <a:bodyPr/>
          <a:lstStyle>
            <a:lvl1pPr>
              <a:defRPr/>
            </a:lvl1pPr>
          </a:lstStyle>
          <a:p>
            <a:fld id="{8486986E-43FE-4063-9F47-221859C87956}"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21271744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4">
                    <a:lumMod val="75000"/>
                    <a:lumOff val="25000"/>
                  </a:schemeClr>
                </a:solidFill>
              </a:defRPr>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accent4">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accent4">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6" name="Rectangle 9"/>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7" name="Rectangle 10"/>
          <p:cNvSpPr>
            <a:spLocks noGrp="1" noChangeArrowheads="1"/>
          </p:cNvSpPr>
          <p:nvPr>
            <p:ph type="sldNum" sz="quarter" idx="12"/>
          </p:nvPr>
        </p:nvSpPr>
        <p:spPr/>
        <p:txBody>
          <a:bodyPr/>
          <a:lstStyle>
            <a:lvl1pPr>
              <a:defRPr/>
            </a:lvl1pPr>
          </a:lstStyle>
          <a:p>
            <a:fld id="{1D993F9A-1735-4194-BF02-47625A361910}"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4073932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accent4">
                    <a:lumMod val="75000"/>
                    <a:lumOff val="25000"/>
                  </a:schemeClr>
                </a:solidFill>
              </a:defRPr>
            </a:lvl1pPr>
            <a:lvl2pPr>
              <a:defRPr>
                <a:solidFill>
                  <a:schemeClr val="accent4">
                    <a:lumMod val="75000"/>
                    <a:lumOff val="25000"/>
                  </a:schemeClr>
                </a:solidFill>
              </a:defRPr>
            </a:lvl2pPr>
            <a:lvl3pPr>
              <a:defRPr>
                <a:solidFill>
                  <a:schemeClr val="accent4">
                    <a:lumMod val="75000"/>
                    <a:lumOff val="25000"/>
                  </a:schemeClr>
                </a:solidFill>
              </a:defRPr>
            </a:lvl3pPr>
            <a:lvl4pPr>
              <a:defRPr>
                <a:solidFill>
                  <a:schemeClr val="accent4">
                    <a:lumMod val="75000"/>
                    <a:lumOff val="25000"/>
                  </a:schemeClr>
                </a:solidFill>
              </a:defRPr>
            </a:lvl4pPr>
            <a:lvl5pPr>
              <a:defRPr>
                <a:solidFill>
                  <a:schemeClr val="accent4">
                    <a:lumMod val="75000"/>
                    <a:lumOff val="25000"/>
                  </a:schemeClr>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0F37A619-C05F-4EF1-85C7-8D44D97F6129}"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32254304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lvl1pPr>
              <a:defRPr>
                <a:solidFill>
                  <a:srgbClr val="0070C0"/>
                </a:solidFill>
              </a:defRPr>
            </a:lvl1pPr>
          </a:lstStyle>
          <a:p>
            <a:r>
              <a:rPr lang="en-GB" smtClean="0"/>
              <a:t>Click to edit Master title style</a:t>
            </a:r>
            <a:endParaRPr lang="en-US"/>
          </a:p>
        </p:txBody>
      </p:sp>
      <p:sp>
        <p:nvSpPr>
          <p:cNvPr id="3" name="Vertical Text Placeholder 2"/>
          <p:cNvSpPr>
            <a:spLocks noGrp="1"/>
          </p:cNvSpPr>
          <p:nvPr>
            <p:ph type="body" orient="vert" idx="1"/>
          </p:nvPr>
        </p:nvSpPr>
        <p:spPr>
          <a:xfrm>
            <a:off x="323850" y="908050"/>
            <a:ext cx="6219825" cy="4906963"/>
          </a:xfrm>
        </p:spPr>
        <p:txBody>
          <a:bodyPr vert="eaVert"/>
          <a:lstStyle>
            <a:lvl1pPr>
              <a:defRPr>
                <a:solidFill>
                  <a:schemeClr val="accent4">
                    <a:lumMod val="75000"/>
                    <a:lumOff val="25000"/>
                  </a:schemeClr>
                </a:solidFill>
              </a:defRPr>
            </a:lvl1pPr>
            <a:lvl2pPr>
              <a:defRPr>
                <a:solidFill>
                  <a:schemeClr val="accent4">
                    <a:lumMod val="75000"/>
                    <a:lumOff val="25000"/>
                  </a:schemeClr>
                </a:solidFill>
              </a:defRPr>
            </a:lvl2pPr>
            <a:lvl3pPr>
              <a:defRPr>
                <a:solidFill>
                  <a:schemeClr val="accent4">
                    <a:lumMod val="75000"/>
                    <a:lumOff val="25000"/>
                  </a:schemeClr>
                </a:solidFill>
              </a:defRPr>
            </a:lvl3pPr>
            <a:lvl4pPr>
              <a:defRPr>
                <a:solidFill>
                  <a:schemeClr val="accent4">
                    <a:lumMod val="75000"/>
                    <a:lumOff val="25000"/>
                  </a:schemeClr>
                </a:solidFill>
              </a:defRPr>
            </a:lvl4pPr>
            <a:lvl5pPr>
              <a:defRPr>
                <a:solidFill>
                  <a:schemeClr val="accent4">
                    <a:lumMod val="75000"/>
                    <a:lumOff val="25000"/>
                  </a:schemeClr>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DE530BC8-50DC-4A65-9DFA-341EA17E0D96}"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423766936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lvl1pPr>
              <a:defRPr>
                <a:solidFill>
                  <a:srgbClr val="0070C0"/>
                </a:solidFill>
              </a:defRPr>
            </a:lvl1pPr>
          </a:lstStyle>
          <a:p>
            <a:r>
              <a:rPr lang="en-GB" smtClean="0"/>
              <a:t>Click to edit Master title style</a:t>
            </a:r>
            <a:endParaRPr lang="en-US"/>
          </a:p>
        </p:txBody>
      </p:sp>
      <p:sp>
        <p:nvSpPr>
          <p:cNvPr id="3" name="Text Placeholder 2"/>
          <p:cNvSpPr>
            <a:spLocks noGrp="1"/>
          </p:cNvSpPr>
          <p:nvPr>
            <p:ph type="body" sz="half" idx="1"/>
          </p:nvPr>
        </p:nvSpPr>
        <p:spPr>
          <a:xfrm>
            <a:off x="323850" y="1700213"/>
            <a:ext cx="4171950" cy="4114800"/>
          </a:xfrm>
        </p:spPr>
        <p:txBody>
          <a:bodyPr/>
          <a:lstStyle>
            <a:lvl1pPr>
              <a:defRPr>
                <a:solidFill>
                  <a:schemeClr val="accent4">
                    <a:lumMod val="75000"/>
                    <a:lumOff val="25000"/>
                  </a:schemeClr>
                </a:solidFill>
              </a:defRPr>
            </a:lvl1pPr>
            <a:lvl2pPr>
              <a:defRPr>
                <a:solidFill>
                  <a:schemeClr val="accent4">
                    <a:lumMod val="75000"/>
                    <a:lumOff val="25000"/>
                  </a:schemeClr>
                </a:solidFill>
              </a:defRPr>
            </a:lvl2pPr>
            <a:lvl3pPr>
              <a:defRPr>
                <a:solidFill>
                  <a:schemeClr val="accent4">
                    <a:lumMod val="75000"/>
                    <a:lumOff val="25000"/>
                  </a:schemeClr>
                </a:solidFill>
              </a:defRPr>
            </a:lvl3pPr>
            <a:lvl4pPr>
              <a:defRPr>
                <a:solidFill>
                  <a:schemeClr val="accent4">
                    <a:lumMod val="75000"/>
                    <a:lumOff val="25000"/>
                  </a:schemeClr>
                </a:solidFill>
              </a:defRPr>
            </a:lvl4pPr>
            <a:lvl5pPr>
              <a:defRPr>
                <a:solidFill>
                  <a:schemeClr val="accent4">
                    <a:lumMod val="75000"/>
                    <a:lumOff val="25000"/>
                  </a:schemeClr>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hart Placeholder 3"/>
          <p:cNvSpPr>
            <a:spLocks noGrp="1"/>
          </p:cNvSpPr>
          <p:nvPr>
            <p:ph type="chart" sz="half" idx="2"/>
          </p:nvPr>
        </p:nvSpPr>
        <p:spPr>
          <a:xfrm>
            <a:off x="4648200" y="1700213"/>
            <a:ext cx="4171950" cy="4114800"/>
          </a:xfrm>
        </p:spPr>
        <p:txBody>
          <a:bodyPr/>
          <a:lstStyle>
            <a:lvl1pPr>
              <a:defRPr>
                <a:solidFill>
                  <a:schemeClr val="accent4">
                    <a:lumMod val="75000"/>
                    <a:lumOff val="25000"/>
                  </a:schemeClr>
                </a:solidFill>
              </a:defRPr>
            </a:lvl1pPr>
          </a:lstStyle>
          <a:p>
            <a:pPr lvl="0"/>
            <a:endParaRPr lang="en-US" noProof="0" smtClean="0"/>
          </a:p>
        </p:txBody>
      </p:sp>
      <p:sp>
        <p:nvSpPr>
          <p:cNvPr id="5"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6" name="Rectangle 9"/>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7" name="Rectangle 10"/>
          <p:cNvSpPr>
            <a:spLocks noGrp="1" noChangeArrowheads="1"/>
          </p:cNvSpPr>
          <p:nvPr>
            <p:ph type="sldNum" sz="quarter" idx="12"/>
          </p:nvPr>
        </p:nvSpPr>
        <p:spPr/>
        <p:txBody>
          <a:bodyPr/>
          <a:lstStyle>
            <a:lvl1pPr>
              <a:defRPr/>
            </a:lvl1pPr>
          </a:lstStyle>
          <a:p>
            <a:fld id="{3B7D8671-EF9E-46F3-938D-6F339EB401AE}"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4797410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850" y="404664"/>
            <a:ext cx="8496300" cy="649288"/>
          </a:xfrm>
        </p:spPr>
        <p:txBody>
          <a:bodyPr/>
          <a:lstStyle>
            <a:lvl1pPr>
              <a:defRPr>
                <a:solidFill>
                  <a:srgbClr val="0070C0"/>
                </a:solidFill>
              </a:defRPr>
            </a:lvl1pPr>
          </a:lstStyle>
          <a:p>
            <a:r>
              <a:rPr lang="en-GB" dirty="0" smtClean="0"/>
              <a:t>Click to edit Master title style</a:t>
            </a:r>
            <a:endParaRPr lang="en-US" dirty="0"/>
          </a:p>
        </p:txBody>
      </p:sp>
      <p:sp>
        <p:nvSpPr>
          <p:cNvPr id="3"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p>
        </p:txBody>
      </p:sp>
      <p:sp>
        <p:nvSpPr>
          <p:cNvPr id="4" name="Rectangle 9"/>
          <p:cNvSpPr>
            <a:spLocks noGrp="1" noChangeArrowheads="1"/>
          </p:cNvSpPr>
          <p:nvPr>
            <p:ph type="ftr" sz="quarter" idx="11"/>
          </p:nvPr>
        </p:nvSpPr>
        <p:spPr/>
        <p:txBody>
          <a:bodyPr/>
          <a:lstStyle>
            <a:lvl1pPr>
              <a:defRPr/>
            </a:lvl1pPr>
          </a:lstStyle>
          <a:p>
            <a:endParaRPr lang="en-US" altLang="de-DE"/>
          </a:p>
        </p:txBody>
      </p:sp>
      <p:sp>
        <p:nvSpPr>
          <p:cNvPr id="5" name="Rectangle 10"/>
          <p:cNvSpPr>
            <a:spLocks noGrp="1" noChangeArrowheads="1"/>
          </p:cNvSpPr>
          <p:nvPr>
            <p:ph type="sldNum" sz="quarter" idx="12"/>
          </p:nvPr>
        </p:nvSpPr>
        <p:spPr/>
        <p:txBody>
          <a:bodyPr/>
          <a:lstStyle>
            <a:lvl1pPr>
              <a:defRPr/>
            </a:lvl1pPr>
          </a:lstStyle>
          <a:p>
            <a:fld id="{C6B9C1C5-7FB2-4D19-954A-0579B4784E67}" type="slidenum">
              <a:rPr lang="en-GB" altLang="de-DE"/>
              <a:pPr/>
              <a:t>‹#›</a:t>
            </a:fld>
            <a:endParaRPr lang="en-GB" altLang="de-DE"/>
          </a:p>
        </p:txBody>
      </p:sp>
    </p:spTree>
    <p:extLst>
      <p:ext uri="{BB962C8B-B14F-4D97-AF65-F5344CB8AC3E}">
        <p14:creationId xmlns:p14="http://schemas.microsoft.com/office/powerpoint/2010/main" val="1723992043"/>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lvl1pPr>
              <a:defRPr>
                <a:solidFill>
                  <a:srgbClr val="0070C0"/>
                </a:solidFill>
              </a:defRPr>
            </a:lvl1pPr>
          </a:lstStyle>
          <a:p>
            <a:r>
              <a:rPr lang="en-GB" smtClean="0"/>
              <a:t>Click to edit Master title style</a:t>
            </a:r>
            <a:endParaRPr lang="en-US"/>
          </a:p>
        </p:txBody>
      </p:sp>
      <p:sp>
        <p:nvSpPr>
          <p:cNvPr id="3" name="Table Placeholder 2"/>
          <p:cNvSpPr>
            <a:spLocks noGrp="1"/>
          </p:cNvSpPr>
          <p:nvPr>
            <p:ph type="tbl" idx="1"/>
          </p:nvPr>
        </p:nvSpPr>
        <p:spPr>
          <a:xfrm>
            <a:off x="323850" y="1700213"/>
            <a:ext cx="8496300" cy="4114800"/>
          </a:xfrm>
        </p:spPr>
        <p:txBody>
          <a:bodyPr/>
          <a:lstStyle>
            <a:lvl1pPr>
              <a:defRPr>
                <a:solidFill>
                  <a:schemeClr val="accent4">
                    <a:lumMod val="75000"/>
                    <a:lumOff val="25000"/>
                  </a:schemeClr>
                </a:solidFill>
              </a:defRPr>
            </a:lvl1pPr>
          </a:lstStyle>
          <a:p>
            <a:pPr lvl="0"/>
            <a:endParaRPr lang="en-US" noProof="0" dirty="0" smtClean="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31B0EF20-6CF4-46F9-B1A9-69F2410CE40C}"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375996932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2107" y="1905000"/>
            <a:ext cx="6859786" cy="2667000"/>
          </a:xfrm>
        </p:spPr>
        <p:txBody>
          <a:bodyPr>
            <a:noAutofit/>
          </a:bodyPr>
          <a:lstStyle>
            <a:lvl1pPr>
              <a:defRPr sz="4051"/>
            </a:lvl1pPr>
          </a:lstStyle>
          <a:p>
            <a:r>
              <a:rPr/>
              <a:t>Click to edit Master title style</a:t>
            </a:r>
          </a:p>
        </p:txBody>
      </p:sp>
      <p:sp>
        <p:nvSpPr>
          <p:cNvPr id="3" name="Subtitle 2"/>
          <p:cNvSpPr>
            <a:spLocks noGrp="1"/>
          </p:cNvSpPr>
          <p:nvPr>
            <p:ph type="subTitle" idx="1"/>
          </p:nvPr>
        </p:nvSpPr>
        <p:spPr>
          <a:xfrm>
            <a:off x="1142107" y="5105400"/>
            <a:ext cx="6859786" cy="1066800"/>
          </a:xfrm>
        </p:spPr>
        <p:txBody>
          <a:bodyPr/>
          <a:lstStyle>
            <a:lvl1pPr marL="0" indent="0" algn="l">
              <a:spcBef>
                <a:spcPts val="0"/>
              </a:spcBef>
              <a:buNone/>
              <a:defRPr>
                <a:solidFill>
                  <a:schemeClr val="tx1">
                    <a:tint val="75000"/>
                  </a:schemeClr>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a:t>Click to edit Master subtitle style</a:t>
            </a:r>
          </a:p>
        </p:txBody>
      </p:sp>
      <p:grpSp>
        <p:nvGrpSpPr>
          <p:cNvPr id="256" name="line"/>
          <p:cNvGrpSpPr/>
          <p:nvPr/>
        </p:nvGrpSpPr>
        <p:grpSpPr bwMode="invGray">
          <a:xfrm>
            <a:off x="1188982" y="4724400"/>
            <a:ext cx="6475638"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grpSp>
    </p:spTree>
    <p:extLst>
      <p:ext uri="{BB962C8B-B14F-4D97-AF65-F5344CB8AC3E}">
        <p14:creationId xmlns:p14="http://schemas.microsoft.com/office/powerpoint/2010/main" val="193520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142108" y="1514475"/>
            <a:ext cx="7929246"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grpSp>
      <p:sp>
        <p:nvSpPr>
          <p:cNvPr id="2" name="Title 1"/>
          <p:cNvSpPr>
            <a:spLocks noGrp="1"/>
          </p:cNvSpPr>
          <p:nvPr>
            <p:ph type="title"/>
          </p:nvPr>
        </p:nvSpPr>
        <p:spPr>
          <a:xfrm>
            <a:off x="1142108" y="274638"/>
            <a:ext cx="6859785" cy="1020762"/>
          </a:xfrm>
        </p:spPr>
        <p:txBody>
          <a:bodyPr/>
          <a:lstStyle/>
          <a:p>
            <a:r>
              <a:rPr/>
              <a:t>Click to edit Master title style</a:t>
            </a:r>
          </a:p>
        </p:txBody>
      </p:sp>
      <p:sp>
        <p:nvSpPr>
          <p:cNvPr id="3" name="Content Placeholder 2"/>
          <p:cNvSpPr>
            <a:spLocks noGrp="1"/>
          </p:cNvSpPr>
          <p:nvPr>
            <p:ph idx="1"/>
          </p:nvPr>
        </p:nvSpPr>
        <p:spPr/>
        <p:txBody>
          <a:bodyPr/>
          <a:lstStyle>
            <a:lvl2pPr marL="411590">
              <a:defRPr/>
            </a:lvl2pPr>
            <a:lvl3pPr marL="583085">
              <a:defRPr/>
            </a:lvl3pPr>
            <a:lvl4pPr marL="754581">
              <a:defRPr/>
            </a:lvl4pPr>
            <a:lvl5pPr marL="926077">
              <a:defRPr/>
            </a:lvl5pPr>
            <a:lvl6pPr marL="1097573">
              <a:defRPr baseline="0"/>
            </a:lvl6pPr>
            <a:lvl7pPr marL="1269068">
              <a:defRPr baseline="0"/>
            </a:lvl7pPr>
            <a:lvl8pPr marL="1440564">
              <a:defRPr baseline="0"/>
            </a:lvl8pPr>
            <a:lvl9pPr marL="1612060">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5/3/2016</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8400" y="6248400"/>
            <a:ext cx="1739900" cy="532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49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188982" y="4724400"/>
            <a:ext cx="6475638"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grpSp>
      <p:sp>
        <p:nvSpPr>
          <p:cNvPr id="2" name="Title 1"/>
          <p:cNvSpPr>
            <a:spLocks noGrp="1"/>
          </p:cNvSpPr>
          <p:nvPr>
            <p:ph type="title"/>
          </p:nvPr>
        </p:nvSpPr>
        <p:spPr>
          <a:xfrm>
            <a:off x="1142107" y="1905000"/>
            <a:ext cx="6859786" cy="2667000"/>
          </a:xfrm>
        </p:spPr>
        <p:txBody>
          <a:bodyPr anchor="b">
            <a:noAutofit/>
          </a:bodyPr>
          <a:lstStyle>
            <a:lvl1pPr algn="l">
              <a:defRPr sz="3301" b="0" cap="none" baseline="0"/>
            </a:lvl1pPr>
          </a:lstStyle>
          <a:p>
            <a:r>
              <a:rPr/>
              <a:t>Click to edit Master title style</a:t>
            </a:r>
          </a:p>
        </p:txBody>
      </p:sp>
      <p:sp>
        <p:nvSpPr>
          <p:cNvPr id="3" name="Text Placeholder 2"/>
          <p:cNvSpPr>
            <a:spLocks noGrp="1"/>
          </p:cNvSpPr>
          <p:nvPr>
            <p:ph type="body" idx="1"/>
          </p:nvPr>
        </p:nvSpPr>
        <p:spPr>
          <a:xfrm>
            <a:off x="1142107" y="5102526"/>
            <a:ext cx="6859786" cy="1069675"/>
          </a:xfrm>
        </p:spPr>
        <p:txBody>
          <a:bodyPr anchor="t">
            <a:normAutofit/>
          </a:bodyPr>
          <a:lstStyle>
            <a:lvl1pPr marL="0" indent="0">
              <a:spcBef>
                <a:spcPts val="0"/>
              </a:spcBef>
              <a:buNone/>
              <a:defRPr sz="1800">
                <a:solidFill>
                  <a:schemeClr val="tx1">
                    <a:tint val="75000"/>
                  </a:schemeClr>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5/3/2016</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50408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142108" y="1514475"/>
            <a:ext cx="7929246"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grpSp>
      <p:sp>
        <p:nvSpPr>
          <p:cNvPr id="2" name="Title 1"/>
          <p:cNvSpPr>
            <a:spLocks noGrp="1"/>
          </p:cNvSpPr>
          <p:nvPr>
            <p:ph type="title"/>
          </p:nvPr>
        </p:nvSpPr>
        <p:spPr>
          <a:xfrm>
            <a:off x="1142108" y="274638"/>
            <a:ext cx="6859785" cy="1020762"/>
          </a:xfrm>
        </p:spPr>
        <p:txBody>
          <a:bodyPr/>
          <a:lstStyle/>
          <a:p>
            <a:r>
              <a:rPr/>
              <a:t>Click to edit Master title style</a:t>
            </a:r>
          </a:p>
        </p:txBody>
      </p:sp>
      <p:sp>
        <p:nvSpPr>
          <p:cNvPr id="3" name="Content Placeholder 2"/>
          <p:cNvSpPr>
            <a:spLocks noGrp="1"/>
          </p:cNvSpPr>
          <p:nvPr>
            <p:ph sz="half" idx="1"/>
          </p:nvPr>
        </p:nvSpPr>
        <p:spPr>
          <a:xfrm>
            <a:off x="1142107" y="1905000"/>
            <a:ext cx="3315563" cy="4267200"/>
          </a:xfrm>
        </p:spPr>
        <p:txBody>
          <a:bodyPr>
            <a:normAutofit/>
          </a:bodyPr>
          <a:lstStyle>
            <a:lvl1pPr>
              <a:defRPr sz="1800"/>
            </a:lvl1pPr>
            <a:lvl2pPr>
              <a:defRPr sz="1500"/>
            </a:lvl2pPr>
            <a:lvl3pPr>
              <a:defRPr sz="1350"/>
            </a:lvl3pPr>
            <a:lvl4pPr>
              <a:defRPr sz="1200"/>
            </a:lvl4pPr>
            <a:lvl5pPr>
              <a:defRPr sz="1200"/>
            </a:lvl5pPr>
            <a:lvl6pPr marL="1468003">
              <a:defRPr sz="1200"/>
            </a:lvl6pPr>
            <a:lvl7pPr marL="1468003">
              <a:defRPr sz="1200" baseline="0"/>
            </a:lvl7pPr>
            <a:lvl8pPr marL="1468003">
              <a:defRPr sz="1200" baseline="0"/>
            </a:lvl8pPr>
            <a:lvl9pPr marL="1468003">
              <a:defRPr sz="12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4686332" y="1905000"/>
            <a:ext cx="3315562" cy="4267200"/>
          </a:xfrm>
        </p:spPr>
        <p:txBody>
          <a:bodyPr>
            <a:normAutofit/>
          </a:bodyPr>
          <a:lstStyle>
            <a:lvl1pPr>
              <a:defRPr sz="1800"/>
            </a:lvl1pPr>
            <a:lvl2pPr>
              <a:defRPr sz="1500"/>
            </a:lvl2pPr>
            <a:lvl3pPr>
              <a:defRPr sz="1350"/>
            </a:lvl3pPr>
            <a:lvl4pPr>
              <a:defRPr sz="1200"/>
            </a:lvl4pPr>
            <a:lvl5pPr>
              <a:defRPr sz="1200"/>
            </a:lvl5pPr>
            <a:lvl6pPr marL="1468003">
              <a:defRPr sz="1200"/>
            </a:lvl6pPr>
            <a:lvl7pPr marL="1468003">
              <a:defRPr sz="1200"/>
            </a:lvl7pPr>
            <a:lvl8pPr marL="1468003">
              <a:defRPr sz="1200" baseline="0"/>
            </a:lvl8pPr>
            <a:lvl9pPr marL="1468003">
              <a:defRPr sz="12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5/3/2016</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25913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142108" y="1514475"/>
            <a:ext cx="7929246"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grpSp>
      <p:sp>
        <p:nvSpPr>
          <p:cNvPr id="2" name="Title 1"/>
          <p:cNvSpPr>
            <a:spLocks noGrp="1"/>
          </p:cNvSpPr>
          <p:nvPr>
            <p:ph type="title"/>
          </p:nvPr>
        </p:nvSpPr>
        <p:spPr>
          <a:xfrm>
            <a:off x="1142108" y="274638"/>
            <a:ext cx="6859785" cy="1020762"/>
          </a:xfrm>
        </p:spPr>
        <p:txBody>
          <a:bodyPr/>
          <a:lstStyle>
            <a:lvl1pPr>
              <a:defRPr/>
            </a:lvl1pPr>
          </a:lstStyle>
          <a:p>
            <a:r>
              <a:rPr/>
              <a:t>Click to edit Master title style</a:t>
            </a:r>
          </a:p>
        </p:txBody>
      </p:sp>
      <p:sp>
        <p:nvSpPr>
          <p:cNvPr id="3" name="Text Placeholder 2"/>
          <p:cNvSpPr>
            <a:spLocks noGrp="1"/>
          </p:cNvSpPr>
          <p:nvPr>
            <p:ph type="body" idx="1"/>
          </p:nvPr>
        </p:nvSpPr>
        <p:spPr>
          <a:xfrm>
            <a:off x="1142107" y="1905000"/>
            <a:ext cx="3313277" cy="762000"/>
          </a:xfrm>
        </p:spPr>
        <p:txBody>
          <a:bodyPr anchor="ct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a:t>Click to edit Master text styles</a:t>
            </a:r>
          </a:p>
        </p:txBody>
      </p:sp>
      <p:sp>
        <p:nvSpPr>
          <p:cNvPr id="4" name="Content Placeholder 3"/>
          <p:cNvSpPr>
            <a:spLocks noGrp="1"/>
          </p:cNvSpPr>
          <p:nvPr>
            <p:ph sz="half" idx="2"/>
          </p:nvPr>
        </p:nvSpPr>
        <p:spPr>
          <a:xfrm>
            <a:off x="1142107" y="2819400"/>
            <a:ext cx="3313277" cy="3352801"/>
          </a:xfrm>
        </p:spPr>
        <p:txBody>
          <a:bodyPr/>
          <a:lstStyle>
            <a:lvl1pPr>
              <a:defRPr sz="1800"/>
            </a:lvl1pPr>
            <a:lvl2pPr>
              <a:defRPr sz="1500"/>
            </a:lvl2pPr>
            <a:lvl3pPr>
              <a:defRPr sz="1350"/>
            </a:lvl3pPr>
            <a:lvl4pPr>
              <a:defRPr sz="1200"/>
            </a:lvl4pPr>
            <a:lvl5pPr>
              <a:defRPr sz="1200"/>
            </a:lvl5pPr>
            <a:lvl6pPr marL="1468003">
              <a:defRPr sz="1200"/>
            </a:lvl6pPr>
            <a:lvl7pPr marL="1468003">
              <a:defRPr sz="1200" baseline="0"/>
            </a:lvl7pPr>
            <a:lvl8pPr marL="1468003">
              <a:defRPr sz="1200" baseline="0"/>
            </a:lvl8pPr>
            <a:lvl9pPr marL="1468003">
              <a:defRPr sz="12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4688616" y="1905000"/>
            <a:ext cx="3313277" cy="762000"/>
          </a:xfrm>
        </p:spPr>
        <p:txBody>
          <a:bodyPr anchor="ct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a:t>Click to edit Master text styles</a:t>
            </a:r>
          </a:p>
        </p:txBody>
      </p:sp>
      <p:sp>
        <p:nvSpPr>
          <p:cNvPr id="6" name="Content Placeholder 5"/>
          <p:cNvSpPr>
            <a:spLocks noGrp="1"/>
          </p:cNvSpPr>
          <p:nvPr>
            <p:ph sz="quarter" idx="4"/>
          </p:nvPr>
        </p:nvSpPr>
        <p:spPr>
          <a:xfrm>
            <a:off x="4688616" y="2819400"/>
            <a:ext cx="3313277" cy="3352801"/>
          </a:xfrm>
        </p:spPr>
        <p:txBody>
          <a:bodyPr/>
          <a:lstStyle>
            <a:lvl1pPr>
              <a:defRPr sz="1800"/>
            </a:lvl1pPr>
            <a:lvl2pPr>
              <a:defRPr sz="1500"/>
            </a:lvl2pPr>
            <a:lvl3pPr>
              <a:defRPr sz="1350"/>
            </a:lvl3pPr>
            <a:lvl4pPr>
              <a:defRPr sz="1200"/>
            </a:lvl4pPr>
            <a:lvl5pPr marL="1468003">
              <a:defRPr sz="1200"/>
            </a:lvl5pPr>
            <a:lvl6pPr marL="1468003">
              <a:defRPr sz="1200"/>
            </a:lvl6pPr>
            <a:lvl7pPr marL="1468003">
              <a:defRPr sz="1200"/>
            </a:lvl7pPr>
            <a:lvl8pPr marL="1468003">
              <a:defRPr sz="1200"/>
            </a:lvl8pPr>
            <a:lvl9pPr marL="1468003">
              <a:defRPr sz="12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9AFE8FB1-0A7A-443E-AAF7-31D4FA1AA312}" type="datetimeFigureOut">
              <a:rPr lang="en-US">
                <a:solidFill>
                  <a:prstClr val="white">
                    <a:tint val="75000"/>
                  </a:prstClr>
                </a:solidFill>
              </a:rPr>
              <a:pPr/>
              <a:t>5/3/2016</a:t>
            </a:fld>
            <a:endParaRPr>
              <a:solidFill>
                <a:prstClr val="white">
                  <a:tint val="75000"/>
                </a:prstClr>
              </a:solidFill>
            </a:endParaRPr>
          </a:p>
        </p:txBody>
      </p:sp>
      <p:sp>
        <p:nvSpPr>
          <p:cNvPr id="8" name="Footer Placeholder 7"/>
          <p:cNvSpPr>
            <a:spLocks noGrp="1"/>
          </p:cNvSpPr>
          <p:nvPr>
            <p:ph type="ftr" sz="quarter" idx="11"/>
          </p:nvPr>
        </p:nvSpPr>
        <p:spPr/>
        <p:txBody>
          <a:bodyPr/>
          <a:lstStyle/>
          <a:p>
            <a:endParaRPr>
              <a:solidFill>
                <a:prstClr val="white">
                  <a:tint val="75000"/>
                </a:prstClr>
              </a:solidFill>
            </a:endParaRPr>
          </a:p>
        </p:txBody>
      </p:sp>
      <p:sp>
        <p:nvSpPr>
          <p:cNvPr id="9" name="Slide Number Placeholder 8"/>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60923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9AFE8FB1-0A7A-443E-AAF7-31D4FA1AA312}" type="datetimeFigureOut">
              <a:rPr lang="en-US">
                <a:solidFill>
                  <a:prstClr val="white">
                    <a:tint val="75000"/>
                  </a:prstClr>
                </a:solidFill>
              </a:rPr>
              <a:pPr/>
              <a:t>5/3/2016</a:t>
            </a:fld>
            <a:endParaRPr>
              <a:solidFill>
                <a:prstClr val="white">
                  <a:tint val="75000"/>
                </a:prstClr>
              </a:solidFill>
            </a:endParaRPr>
          </a:p>
        </p:txBody>
      </p:sp>
      <p:sp>
        <p:nvSpPr>
          <p:cNvPr id="4" name="Footer Placeholder 3"/>
          <p:cNvSpPr>
            <a:spLocks noGrp="1"/>
          </p:cNvSpPr>
          <p:nvPr>
            <p:ph type="ftr" sz="quarter" idx="11"/>
          </p:nvPr>
        </p:nvSpPr>
        <p:spPr/>
        <p:txBody>
          <a:bodyPr/>
          <a:lstStyle/>
          <a:p>
            <a:endParaRPr>
              <a:solidFill>
                <a:prstClr val="white">
                  <a:tint val="75000"/>
                </a:prstClr>
              </a:solidFill>
            </a:endParaRPr>
          </a:p>
        </p:txBody>
      </p:sp>
      <p:sp>
        <p:nvSpPr>
          <p:cNvPr id="5" name="Slide Number Placeholder 4"/>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49853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solidFill>
                  <a:prstClr val="white">
                    <a:tint val="75000"/>
                  </a:prstClr>
                </a:solidFill>
              </a:rPr>
              <a:pPr/>
              <a:t>5/3/2016</a:t>
            </a:fld>
            <a:endParaRPr>
              <a:solidFill>
                <a:prstClr val="white">
                  <a:tint val="75000"/>
                </a:prstClr>
              </a:solidFill>
            </a:endParaRPr>
          </a:p>
        </p:txBody>
      </p:sp>
      <p:sp>
        <p:nvSpPr>
          <p:cNvPr id="3" name="Footer Placeholder 2"/>
          <p:cNvSpPr>
            <a:spLocks noGrp="1"/>
          </p:cNvSpPr>
          <p:nvPr>
            <p:ph type="ftr" sz="quarter" idx="11"/>
          </p:nvPr>
        </p:nvSpPr>
        <p:spPr/>
        <p:txBody>
          <a:bodyPr/>
          <a:lstStyle/>
          <a:p>
            <a:endParaRPr>
              <a:solidFill>
                <a:prstClr val="white">
                  <a:tint val="75000"/>
                </a:prstClr>
              </a:solidFill>
            </a:endParaRPr>
          </a:p>
        </p:txBody>
      </p:sp>
      <p:sp>
        <p:nvSpPr>
          <p:cNvPr id="4" name="Slide Number Placeholder 3"/>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427832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3314242" y="1630822"/>
            <a:ext cx="4719500"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grpSp>
        </p:grpSp>
      </p:grpSp>
      <p:sp>
        <p:nvSpPr>
          <p:cNvPr id="2" name="Title 1"/>
          <p:cNvSpPr>
            <a:spLocks noGrp="1"/>
          </p:cNvSpPr>
          <p:nvPr>
            <p:ph type="title"/>
          </p:nvPr>
        </p:nvSpPr>
        <p:spPr>
          <a:xfrm>
            <a:off x="1142108" y="274638"/>
            <a:ext cx="6859785" cy="1020762"/>
          </a:xfrm>
        </p:spPr>
        <p:txBody>
          <a:bodyPr anchor="b">
            <a:noAutofit/>
          </a:bodyPr>
          <a:lstStyle>
            <a:lvl1pPr algn="l">
              <a:defRPr sz="2401" b="0"/>
            </a:lvl1pPr>
          </a:lstStyle>
          <a:p>
            <a:r>
              <a:rPr/>
              <a:t>Click to edit Master title style</a:t>
            </a:r>
          </a:p>
        </p:txBody>
      </p:sp>
      <p:sp>
        <p:nvSpPr>
          <p:cNvPr id="3" name="Content Placeholder 2"/>
          <p:cNvSpPr>
            <a:spLocks noGrp="1"/>
          </p:cNvSpPr>
          <p:nvPr>
            <p:ph idx="1"/>
          </p:nvPr>
        </p:nvSpPr>
        <p:spPr>
          <a:xfrm>
            <a:off x="3533436" y="1905000"/>
            <a:ext cx="4253068" cy="4038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baseline="0"/>
            </a:lvl7pPr>
            <a:lvl8pPr>
              <a:defRPr sz="1200" baseline="0"/>
            </a:lvl8pPr>
            <a:lvl9pPr>
              <a:defRPr sz="12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1142107" y="3429000"/>
            <a:ext cx="2057936" cy="2743200"/>
          </a:xfrm>
        </p:spPr>
        <p:txBody>
          <a:bodyPr anchor="b">
            <a:normAutofit/>
          </a:bodyPr>
          <a:lstStyle>
            <a:lvl1pPr marL="0" indent="0">
              <a:spcBef>
                <a:spcPts val="900"/>
              </a:spcBef>
              <a:buNone/>
              <a:defRPr sz="12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5/3/2016</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73242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085908" y="1630822"/>
            <a:ext cx="4719500"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grpSp>
        </p:grpSp>
      </p:grpSp>
      <p:sp>
        <p:nvSpPr>
          <p:cNvPr id="2" name="Title 1"/>
          <p:cNvSpPr>
            <a:spLocks noGrp="1"/>
          </p:cNvSpPr>
          <p:nvPr>
            <p:ph type="title"/>
          </p:nvPr>
        </p:nvSpPr>
        <p:spPr>
          <a:xfrm>
            <a:off x="1142108" y="274638"/>
            <a:ext cx="6859785" cy="1020762"/>
          </a:xfrm>
        </p:spPr>
        <p:txBody>
          <a:bodyPr anchor="b">
            <a:noAutofit/>
          </a:bodyPr>
          <a:lstStyle>
            <a:lvl1pPr algn="l">
              <a:defRPr sz="2401" b="0"/>
            </a:lvl1pPr>
          </a:lstStyle>
          <a:p>
            <a:r>
              <a:rPr/>
              <a:t>Click to edit Master title style</a:t>
            </a:r>
          </a:p>
        </p:txBody>
      </p:sp>
      <p:sp>
        <p:nvSpPr>
          <p:cNvPr id="3" name="Picture Placeholder 2"/>
          <p:cNvSpPr>
            <a:spLocks noGrp="1"/>
          </p:cNvSpPr>
          <p:nvPr>
            <p:ph type="pic" idx="1"/>
          </p:nvPr>
        </p:nvSpPr>
        <p:spPr>
          <a:xfrm>
            <a:off x="1309719" y="1884311"/>
            <a:ext cx="4253068" cy="4041648"/>
          </a:xfrm>
          <a:solidFill>
            <a:schemeClr val="bg1"/>
          </a:solidFill>
        </p:spPr>
        <p:txBody>
          <a:bodyPr tIns="914400">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a:t>Click icon to add picture</a:t>
            </a:r>
          </a:p>
        </p:txBody>
      </p:sp>
      <p:sp>
        <p:nvSpPr>
          <p:cNvPr id="4" name="Text Placeholder 3"/>
          <p:cNvSpPr>
            <a:spLocks noGrp="1"/>
          </p:cNvSpPr>
          <p:nvPr>
            <p:ph type="body" sz="half" idx="2"/>
          </p:nvPr>
        </p:nvSpPr>
        <p:spPr>
          <a:xfrm>
            <a:off x="5931014" y="3411748"/>
            <a:ext cx="2057936" cy="2743200"/>
          </a:xfrm>
        </p:spPr>
        <p:txBody>
          <a:bodyPr anchor="b">
            <a:normAutofit/>
          </a:bodyPr>
          <a:lstStyle>
            <a:lvl1pPr marL="0" indent="0">
              <a:spcBef>
                <a:spcPts val="900"/>
              </a:spcBef>
              <a:buNone/>
              <a:defRPr sz="12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5/3/2016</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30533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p>
        </p:txBody>
      </p:sp>
      <p:sp>
        <p:nvSpPr>
          <p:cNvPr id="3" name="Rectangle 5"/>
          <p:cNvSpPr>
            <a:spLocks noGrp="1" noChangeArrowheads="1"/>
          </p:cNvSpPr>
          <p:nvPr>
            <p:ph type="ftr" sz="quarter" idx="11"/>
          </p:nvPr>
        </p:nvSpPr>
        <p:spPr/>
        <p:txBody>
          <a:bodyPr/>
          <a:lstStyle>
            <a:lvl1pPr>
              <a:defRPr/>
            </a:lvl1pPr>
          </a:lstStyle>
          <a:p>
            <a:endParaRPr lang="en-US" altLang="de-DE"/>
          </a:p>
        </p:txBody>
      </p:sp>
      <p:sp>
        <p:nvSpPr>
          <p:cNvPr id="4" name="Rectangle 6"/>
          <p:cNvSpPr>
            <a:spLocks noGrp="1" noChangeArrowheads="1"/>
          </p:cNvSpPr>
          <p:nvPr>
            <p:ph type="sldNum" sz="quarter" idx="12"/>
          </p:nvPr>
        </p:nvSpPr>
        <p:spPr/>
        <p:txBody>
          <a:bodyPr/>
          <a:lstStyle>
            <a:lvl1pPr>
              <a:defRPr/>
            </a:lvl1pPr>
          </a:lstStyle>
          <a:p>
            <a:fld id="{8717E270-61F3-48F4-AC4F-6E9BAEB81C7C}" type="slidenum">
              <a:rPr lang="en-GB" altLang="de-DE"/>
              <a:pPr/>
              <a:t>‹#›</a:t>
            </a:fld>
            <a:endParaRPr lang="en-GB" altLang="de-DE"/>
          </a:p>
        </p:txBody>
      </p:sp>
    </p:spTree>
    <p:extLst>
      <p:ext uri="{BB962C8B-B14F-4D97-AF65-F5344CB8AC3E}">
        <p14:creationId xmlns:p14="http://schemas.microsoft.com/office/powerpoint/2010/main" val="32071972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142108" y="1514475"/>
            <a:ext cx="7929246"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grpSp>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lvl5pPr>
              <a:defRPr/>
            </a:lvl5pPr>
            <a:lvl6pPr marL="1468003">
              <a:defRPr/>
            </a:lvl6pPr>
            <a:lvl7pPr marL="1468003">
              <a:defRPr/>
            </a:lvl7pPr>
            <a:lvl8pPr marL="1468003">
              <a:defRPr/>
            </a:lvl8pPr>
            <a:lvl9pPr marL="1468003">
              <a:defRPr/>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5/3/2016</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65891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4338754" y="3480593"/>
            <a:ext cx="6492240" cy="48019"/>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spcBef>
                  <a:spcPts val="0"/>
                </a:spcBef>
                <a:spcAft>
                  <a:spcPts val="0"/>
                </a:spcAft>
              </a:pPr>
              <a:endParaRPr sz="1350">
                <a:solidFill>
                  <a:prstClr val="white"/>
                </a:solidFill>
                <a:latin typeface="Corbel"/>
                <a:ea typeface="+mn-ea"/>
              </a:endParaRPr>
            </a:p>
          </p:txBody>
        </p:sp>
      </p:grpSp>
      <p:sp>
        <p:nvSpPr>
          <p:cNvPr id="2" name="Vertical Title 1"/>
          <p:cNvSpPr>
            <a:spLocks noGrp="1"/>
          </p:cNvSpPr>
          <p:nvPr>
            <p:ph type="title" orient="vert"/>
          </p:nvPr>
        </p:nvSpPr>
        <p:spPr>
          <a:xfrm>
            <a:off x="7773233" y="274640"/>
            <a:ext cx="1028968" cy="5901747"/>
          </a:xfrm>
        </p:spPr>
        <p:txBody>
          <a:bodyPr vert="eaVert"/>
          <a:lstStyle/>
          <a:p>
            <a:r>
              <a:rPr/>
              <a:t>Click to edit Master title style</a:t>
            </a:r>
          </a:p>
        </p:txBody>
      </p:sp>
      <p:sp>
        <p:nvSpPr>
          <p:cNvPr id="3" name="Vertical Text Placeholder 2"/>
          <p:cNvSpPr>
            <a:spLocks noGrp="1"/>
          </p:cNvSpPr>
          <p:nvPr>
            <p:ph type="body" orient="vert" idx="1"/>
          </p:nvPr>
        </p:nvSpPr>
        <p:spPr>
          <a:xfrm>
            <a:off x="456128" y="277814"/>
            <a:ext cx="6859787" cy="5898573"/>
          </a:xfrm>
        </p:spPr>
        <p:txBody>
          <a:bodyPr vert="eaVert"/>
          <a:lstStyle>
            <a:lvl5pPr>
              <a:defRPr/>
            </a:lvl5pPr>
            <a:lvl6pPr>
              <a:defRPr/>
            </a:lvl6pPr>
            <a:lvl7pPr>
              <a:defRPr/>
            </a:lvl7pPr>
            <a:lvl8pPr>
              <a:defRPr baseline="0"/>
            </a:lvl8pPr>
            <a:lvl9pPr>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5/3/2016</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77791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0668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524000"/>
            <a:ext cx="7772400" cy="4800600"/>
          </a:xfrm>
        </p:spPr>
        <p:txBody>
          <a:bodyPr/>
          <a:lstStyle/>
          <a:p>
            <a:endParaRPr lang="en-GB"/>
          </a:p>
        </p:txBody>
      </p:sp>
    </p:spTree>
    <p:extLst>
      <p:ext uri="{BB962C8B-B14F-4D97-AF65-F5344CB8AC3E}">
        <p14:creationId xmlns:p14="http://schemas.microsoft.com/office/powerpoint/2010/main" val="544520282"/>
      </p:ext>
    </p:extLst>
  </p:cSld>
  <p:clrMapOvr>
    <a:masterClrMapping/>
  </p:clrMapOvr>
  <p:transition spd="slow" advClick="0" advTm="15000">
    <p:dissolv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a:xfrm>
            <a:off x="468351" y="1501280"/>
            <a:ext cx="8229600" cy="1143000"/>
          </a:xfrm>
        </p:spPr>
        <p:txBody>
          <a:bodyPr/>
          <a:lstStyle>
            <a:lvl1pPr>
              <a:defRPr sz="3600" b="1" baseline="0"/>
            </a:lvl1pPr>
          </a:lstStyle>
          <a:p>
            <a:r>
              <a:rPr lang="en-US" smtClean="0"/>
              <a:t>Click to edit Master title style</a:t>
            </a:r>
            <a:endParaRPr lang="en-GB" dirty="0"/>
          </a:p>
        </p:txBody>
      </p:sp>
      <p:sp>
        <p:nvSpPr>
          <p:cNvPr id="8" name="Content Placeholder 2"/>
          <p:cNvSpPr>
            <a:spLocks noGrp="1"/>
          </p:cNvSpPr>
          <p:nvPr>
            <p:ph idx="1"/>
          </p:nvPr>
        </p:nvSpPr>
        <p:spPr>
          <a:xfrm>
            <a:off x="468351" y="2654010"/>
            <a:ext cx="8229600" cy="2457412"/>
          </a:xfrm>
        </p:spPr>
        <p:txBody>
          <a:bodyPr/>
          <a:lstStyle>
            <a:lvl1pPr algn="r">
              <a:defRPr sz="3000"/>
            </a:lvl1pPr>
          </a:lstStyle>
          <a:p>
            <a:pPr lvl="0"/>
            <a:r>
              <a:rPr lang="en-US" smtClean="0"/>
              <a:t>Click to edit Master text styles</a:t>
            </a:r>
          </a:p>
          <a:p>
            <a:pPr lvl="1"/>
            <a:r>
              <a:rPr lang="en-US" smtClean="0"/>
              <a:t>Second level</a:t>
            </a:r>
          </a:p>
          <a:p>
            <a:pPr lvl="2"/>
            <a:r>
              <a:rPr lang="en-US" smtClean="0"/>
              <a:t>Third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prstClr val="white">
                  <a:tint val="7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2846319-8266-492B-AC64-26EA0FFA4EED}" type="slidenum">
              <a:rPr lang="en-GB">
                <a:solidFill>
                  <a:prstClr val="white">
                    <a:tint val="75000"/>
                  </a:prstClr>
                </a:solidFill>
              </a:rPr>
              <a:pPr>
                <a:defRPr/>
              </a:pPr>
              <a:t>‹#›</a:t>
            </a:fld>
            <a:endParaRPr lang="en-GB">
              <a:solidFill>
                <a:prstClr val="white">
                  <a:tint val="75000"/>
                </a:prstClr>
              </a:solidFill>
            </a:endParaRPr>
          </a:p>
        </p:txBody>
      </p:sp>
    </p:spTree>
    <p:extLst>
      <p:ext uri="{BB962C8B-B14F-4D97-AF65-F5344CB8AC3E}">
        <p14:creationId xmlns:p14="http://schemas.microsoft.com/office/powerpoint/2010/main" val="298468237"/>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323850" y="1700213"/>
            <a:ext cx="8496300" cy="2160587"/>
          </a:xfrm>
        </p:spPr>
        <p:txBody>
          <a:bodyPr lIns="91440"/>
          <a:lstStyle>
            <a:lvl1pPr>
              <a:defRPr sz="4800">
                <a:solidFill>
                  <a:schemeClr val="accent4">
                    <a:lumMod val="75000"/>
                    <a:lumOff val="25000"/>
                  </a:schemeClr>
                </a:solidFill>
                <a:latin typeface="Rockwell" pitchFamily="18" charset="0"/>
              </a:defRPr>
            </a:lvl1pPr>
          </a:lstStyle>
          <a:p>
            <a:pPr lvl="0"/>
            <a:r>
              <a:rPr lang="en-GB" noProof="0" smtClean="0"/>
              <a:t>Click to edit Master title style</a:t>
            </a:r>
          </a:p>
        </p:txBody>
      </p:sp>
      <p:sp>
        <p:nvSpPr>
          <p:cNvPr id="10243" name="Rectangle 1027"/>
          <p:cNvSpPr>
            <a:spLocks noGrp="1" noChangeArrowheads="1"/>
          </p:cNvSpPr>
          <p:nvPr>
            <p:ph type="subTitle" idx="1"/>
          </p:nvPr>
        </p:nvSpPr>
        <p:spPr>
          <a:xfrm>
            <a:off x="323850" y="4149079"/>
            <a:ext cx="8496300" cy="1537345"/>
          </a:xfrm>
        </p:spPr>
        <p:txBody>
          <a:bodyPr lIns="91440"/>
          <a:lstStyle>
            <a:lvl1pPr marL="0" indent="0">
              <a:buFontTx/>
              <a:buNone/>
              <a:defRPr sz="2800">
                <a:solidFill>
                  <a:schemeClr val="accent4">
                    <a:lumMod val="75000"/>
                    <a:lumOff val="25000"/>
                  </a:schemeClr>
                </a:solidFill>
                <a:latin typeface="Rockwell" pitchFamily="18" charset="0"/>
              </a:defRPr>
            </a:lvl1pPr>
          </a:lstStyle>
          <a:p>
            <a:pPr lvl="0"/>
            <a:r>
              <a:rPr lang="en-GB" noProof="0" dirty="0" smtClean="0"/>
              <a:t>Click to edit Master subtitle style</a:t>
            </a:r>
          </a:p>
        </p:txBody>
      </p:sp>
      <p:sp>
        <p:nvSpPr>
          <p:cNvPr id="6"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7"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8" name="Rectangle 6"/>
          <p:cNvSpPr>
            <a:spLocks noGrp="1" noChangeArrowheads="1"/>
          </p:cNvSpPr>
          <p:nvPr>
            <p:ph type="sldNum" sz="quarter" idx="12"/>
          </p:nvPr>
        </p:nvSpPr>
        <p:spPr/>
        <p:txBody>
          <a:bodyPr/>
          <a:lstStyle>
            <a:lvl1pPr>
              <a:defRPr/>
            </a:lvl1pPr>
          </a:lstStyle>
          <a:p>
            <a:fld id="{BD1A7187-E617-443F-A6C8-EC09922B8914}"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1871730893"/>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412776"/>
            <a:ext cx="8496300" cy="4402237"/>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0E53DE9D-4753-4064-8667-7B8F011E1B93}" type="slidenum">
              <a:rPr lang="en-GB" altLang="de-DE">
                <a:solidFill>
                  <a:srgbClr val="323D43"/>
                </a:solidFill>
              </a:rPr>
              <a:pPr/>
              <a:t>‹#›</a:t>
            </a:fld>
            <a:endParaRPr lang="en-GB" altLang="de-DE">
              <a:solidFill>
                <a:srgbClr val="323D43"/>
              </a:solidFill>
            </a:endParaRPr>
          </a:p>
        </p:txBody>
      </p:sp>
      <p:sp>
        <p:nvSpPr>
          <p:cNvPr id="7" name="Title 1"/>
          <p:cNvSpPr>
            <a:spLocks noGrp="1"/>
          </p:cNvSpPr>
          <p:nvPr>
            <p:ph type="title"/>
          </p:nvPr>
        </p:nvSpPr>
        <p:spPr>
          <a:xfrm>
            <a:off x="323850" y="332656"/>
            <a:ext cx="8496300" cy="649288"/>
          </a:xfrm>
        </p:spPr>
        <p:txBody>
          <a:bodyPr/>
          <a:lstStyle/>
          <a:p>
            <a:r>
              <a:rPr lang="en-GB" smtClean="0"/>
              <a:t>Click to edit Master title style</a:t>
            </a:r>
            <a:endParaRPr lang="en-US"/>
          </a:p>
        </p:txBody>
      </p:sp>
    </p:spTree>
    <p:extLst>
      <p:ext uri="{BB962C8B-B14F-4D97-AF65-F5344CB8AC3E}">
        <p14:creationId xmlns:p14="http://schemas.microsoft.com/office/powerpoint/2010/main" val="51739708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332656"/>
            <a:ext cx="8496300" cy="649288"/>
          </a:xfrm>
        </p:spPr>
        <p:txBody>
          <a:bodyPr/>
          <a:lstStyle/>
          <a:p>
            <a:r>
              <a:rPr lang="en-GB" smtClean="0"/>
              <a:t>Click to edit Master title style</a:t>
            </a:r>
            <a:endParaRPr lang="en-US"/>
          </a:p>
        </p:txBody>
      </p:sp>
      <p:sp>
        <p:nvSpPr>
          <p:cNvPr id="3" name="Content Placeholder 2"/>
          <p:cNvSpPr>
            <a:spLocks noGrp="1"/>
          </p:cNvSpPr>
          <p:nvPr>
            <p:ph idx="1"/>
          </p:nvPr>
        </p:nvSpPr>
        <p:spPr>
          <a:xfrm>
            <a:off x="323850" y="1412776"/>
            <a:ext cx="8496300" cy="4402237"/>
          </a:xfrm>
        </p:spPr>
        <p:txBody>
          <a:bodyPr/>
          <a:lstStyle>
            <a:lvl1pPr marL="457200" indent="-457200">
              <a:buFont typeface="+mj-lt"/>
              <a:buAutoNum type="arabicPeriod"/>
              <a:defRPr/>
            </a:lvl1pPr>
            <a:lvl2pPr marL="979488" indent="-457200">
              <a:buFont typeface="+mj-lt"/>
              <a:buAutoNum type="arabicPeriod"/>
              <a:defRPr/>
            </a:lvl2pPr>
            <a:lvl3pPr marL="1447800" indent="-457200">
              <a:buFont typeface="+mj-lt"/>
              <a:buAutoNum type="arabicPeriod"/>
              <a:defRPr/>
            </a:lvl3pPr>
            <a:lvl4pPr marL="1855788" indent="-457200">
              <a:buFont typeface="+mj-lt"/>
              <a:buAutoNum type="arabicPeriod"/>
              <a:defRPr/>
            </a:lvl4pPr>
            <a:lvl5pPr marL="2286000" indent="-457200">
              <a:buFont typeface="+mj-lt"/>
              <a:buAutoNum type="arabicPeriod"/>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0317DE4B-F38E-4DB1-AED1-DD5ED9AAD476}"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334903892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solidFill>
                  <a:schemeClr val="accent4">
                    <a:lumMod val="75000"/>
                    <a:lumOff val="25000"/>
                  </a:schemeClr>
                </a:solidFill>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4">
                    <a:lumMod val="75000"/>
                    <a:lumOff val="2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7B1B5F79-B080-4AD8-BCD9-5706AF1BF414}"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26882423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850" y="1412776"/>
            <a:ext cx="4171950" cy="4402237"/>
          </a:xfrm>
        </p:spPr>
        <p:txBody>
          <a:bodyPr/>
          <a:lstStyle>
            <a:lvl1pPr>
              <a:defRPr sz="2800">
                <a:solidFill>
                  <a:schemeClr val="accent4">
                    <a:lumMod val="75000"/>
                    <a:lumOff val="25000"/>
                  </a:schemeClr>
                </a:solidFill>
              </a:defRPr>
            </a:lvl1pPr>
            <a:lvl2pPr>
              <a:defRPr sz="2400">
                <a:solidFill>
                  <a:schemeClr val="accent4">
                    <a:lumMod val="75000"/>
                    <a:lumOff val="25000"/>
                  </a:schemeClr>
                </a:solidFill>
              </a:defRPr>
            </a:lvl2pPr>
            <a:lvl3pPr>
              <a:defRPr sz="2000">
                <a:solidFill>
                  <a:schemeClr val="accent4">
                    <a:lumMod val="75000"/>
                    <a:lumOff val="25000"/>
                  </a:schemeClr>
                </a:solidFill>
              </a:defRPr>
            </a:lvl3pPr>
            <a:lvl4pPr>
              <a:defRPr sz="1800">
                <a:solidFill>
                  <a:schemeClr val="accent4">
                    <a:lumMod val="75000"/>
                    <a:lumOff val="25000"/>
                  </a:schemeClr>
                </a:solidFill>
              </a:defRPr>
            </a:lvl4pPr>
            <a:lvl5pPr>
              <a:defRPr sz="1800">
                <a:solidFill>
                  <a:schemeClr val="accent4">
                    <a:lumMod val="75000"/>
                    <a:lumOff val="25000"/>
                  </a:schemeClr>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412776"/>
            <a:ext cx="4171950" cy="4402237"/>
          </a:xfrm>
        </p:spPr>
        <p:txBody>
          <a:bodyPr/>
          <a:lstStyle>
            <a:lvl1pPr>
              <a:defRPr sz="2800">
                <a:solidFill>
                  <a:schemeClr val="accent4">
                    <a:lumMod val="75000"/>
                    <a:lumOff val="25000"/>
                  </a:schemeClr>
                </a:solidFill>
              </a:defRPr>
            </a:lvl1pPr>
            <a:lvl2pPr>
              <a:defRPr sz="2400">
                <a:solidFill>
                  <a:schemeClr val="accent4">
                    <a:lumMod val="75000"/>
                    <a:lumOff val="25000"/>
                  </a:schemeClr>
                </a:solidFill>
              </a:defRPr>
            </a:lvl2pPr>
            <a:lvl3pPr>
              <a:defRPr sz="2000">
                <a:solidFill>
                  <a:schemeClr val="accent4">
                    <a:lumMod val="75000"/>
                    <a:lumOff val="25000"/>
                  </a:schemeClr>
                </a:solidFill>
              </a:defRPr>
            </a:lvl3pPr>
            <a:lvl4pPr>
              <a:defRPr sz="1800">
                <a:solidFill>
                  <a:schemeClr val="accent4">
                    <a:lumMod val="75000"/>
                    <a:lumOff val="25000"/>
                  </a:schemeClr>
                </a:solidFill>
              </a:defRPr>
            </a:lvl4pPr>
            <a:lvl5pPr>
              <a:defRPr sz="1800">
                <a:solidFill>
                  <a:schemeClr val="accent4">
                    <a:lumMod val="75000"/>
                    <a:lumOff val="25000"/>
                  </a:schemeClr>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6" name="Rectangle 9"/>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7" name="Rectangle 10"/>
          <p:cNvSpPr>
            <a:spLocks noGrp="1" noChangeArrowheads="1"/>
          </p:cNvSpPr>
          <p:nvPr>
            <p:ph type="sldNum" sz="quarter" idx="12"/>
          </p:nvPr>
        </p:nvSpPr>
        <p:spPr/>
        <p:txBody>
          <a:bodyPr/>
          <a:lstStyle>
            <a:lvl1pPr>
              <a:defRPr/>
            </a:lvl1pPr>
          </a:lstStyle>
          <a:p>
            <a:fld id="{095C44C7-2207-43BB-8159-B0800452BD86}" type="slidenum">
              <a:rPr lang="en-GB" altLang="de-DE">
                <a:solidFill>
                  <a:srgbClr val="323D43"/>
                </a:solidFill>
              </a:rPr>
              <a:pPr/>
              <a:t>‹#›</a:t>
            </a:fld>
            <a:endParaRPr lang="en-GB" altLang="de-DE">
              <a:solidFill>
                <a:srgbClr val="323D43"/>
              </a:solidFill>
            </a:endParaRPr>
          </a:p>
        </p:txBody>
      </p:sp>
      <p:sp>
        <p:nvSpPr>
          <p:cNvPr id="8" name="Title 1"/>
          <p:cNvSpPr>
            <a:spLocks noGrp="1"/>
          </p:cNvSpPr>
          <p:nvPr>
            <p:ph type="title"/>
          </p:nvPr>
        </p:nvSpPr>
        <p:spPr>
          <a:xfrm>
            <a:off x="323850" y="332656"/>
            <a:ext cx="8496300" cy="649288"/>
          </a:xfrm>
        </p:spPr>
        <p:txBody>
          <a:bodyPr/>
          <a:lstStyle/>
          <a:p>
            <a:r>
              <a:rPr lang="en-GB" smtClean="0"/>
              <a:t>Click to edit Master title style</a:t>
            </a:r>
            <a:endParaRPr lang="en-US"/>
          </a:p>
        </p:txBody>
      </p:sp>
    </p:spTree>
    <p:extLst>
      <p:ext uri="{BB962C8B-B14F-4D97-AF65-F5344CB8AC3E}">
        <p14:creationId xmlns:p14="http://schemas.microsoft.com/office/powerpoint/2010/main" val="2641422686"/>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8"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9" name="Rectangle 6"/>
          <p:cNvSpPr>
            <a:spLocks noGrp="1" noChangeArrowheads="1"/>
          </p:cNvSpPr>
          <p:nvPr>
            <p:ph type="sldNum" sz="quarter" idx="12"/>
          </p:nvPr>
        </p:nvSpPr>
        <p:spPr/>
        <p:txBody>
          <a:bodyPr/>
          <a:lstStyle>
            <a:lvl1pPr>
              <a:defRPr/>
            </a:lvl1pPr>
          </a:lstStyle>
          <a:p>
            <a:fld id="{AABBCAA2-547C-4029-A188-2D264386B0C0}"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37905856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accent4">
                    <a:lumMod val="75000"/>
                    <a:lumOff val="25000"/>
                  </a:schemeClr>
                </a:solidFill>
              </a:defRPr>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solidFill>
                  <a:schemeClr val="accent4">
                    <a:lumMod val="75000"/>
                    <a:lumOff val="25000"/>
                  </a:schemeClr>
                </a:solidFill>
              </a:defRPr>
            </a:lvl1pPr>
            <a:lvl2pPr>
              <a:defRPr sz="2800">
                <a:solidFill>
                  <a:schemeClr val="accent4">
                    <a:lumMod val="75000"/>
                    <a:lumOff val="25000"/>
                  </a:schemeClr>
                </a:solidFill>
              </a:defRPr>
            </a:lvl2pPr>
            <a:lvl3pPr>
              <a:defRPr sz="2400">
                <a:solidFill>
                  <a:schemeClr val="accent4">
                    <a:lumMod val="75000"/>
                    <a:lumOff val="25000"/>
                  </a:schemeClr>
                </a:solidFill>
              </a:defRPr>
            </a:lvl3pPr>
            <a:lvl4pPr>
              <a:defRPr sz="2000">
                <a:solidFill>
                  <a:schemeClr val="accent4">
                    <a:lumMod val="75000"/>
                    <a:lumOff val="25000"/>
                  </a:schemeClr>
                </a:solidFill>
              </a:defRPr>
            </a:lvl4pPr>
            <a:lvl5pPr>
              <a:defRPr sz="2000">
                <a:solidFill>
                  <a:schemeClr val="accent4">
                    <a:lumMod val="75000"/>
                    <a:lumOff val="25000"/>
                  </a:schemeClr>
                </a:solidFill>
              </a:defRPr>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4">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p>
        </p:txBody>
      </p:sp>
      <p:sp>
        <p:nvSpPr>
          <p:cNvPr id="6" name="Rectangle 9"/>
          <p:cNvSpPr>
            <a:spLocks noGrp="1" noChangeArrowheads="1"/>
          </p:cNvSpPr>
          <p:nvPr>
            <p:ph type="ftr" sz="quarter" idx="11"/>
          </p:nvPr>
        </p:nvSpPr>
        <p:spPr/>
        <p:txBody>
          <a:bodyPr/>
          <a:lstStyle>
            <a:lvl1pPr>
              <a:defRPr/>
            </a:lvl1pPr>
          </a:lstStyle>
          <a:p>
            <a:endParaRPr lang="en-US" altLang="de-DE"/>
          </a:p>
        </p:txBody>
      </p:sp>
      <p:sp>
        <p:nvSpPr>
          <p:cNvPr id="7" name="Rectangle 10"/>
          <p:cNvSpPr>
            <a:spLocks noGrp="1" noChangeArrowheads="1"/>
          </p:cNvSpPr>
          <p:nvPr>
            <p:ph type="sldNum" sz="quarter" idx="12"/>
          </p:nvPr>
        </p:nvSpPr>
        <p:spPr/>
        <p:txBody>
          <a:bodyPr/>
          <a:lstStyle>
            <a:lvl1pPr>
              <a:defRPr/>
            </a:lvl1pPr>
          </a:lstStyle>
          <a:p>
            <a:fld id="{8486986E-43FE-4063-9F47-221859C87956}" type="slidenum">
              <a:rPr lang="en-GB" altLang="de-DE"/>
              <a:pPr/>
              <a:t>‹#›</a:t>
            </a:fld>
            <a:endParaRPr lang="en-GB" altLang="de-DE"/>
          </a:p>
        </p:txBody>
      </p:sp>
    </p:spTree>
    <p:extLst>
      <p:ext uri="{BB962C8B-B14F-4D97-AF65-F5344CB8AC3E}">
        <p14:creationId xmlns:p14="http://schemas.microsoft.com/office/powerpoint/2010/main" val="21241545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850" y="404664"/>
            <a:ext cx="8496300" cy="649288"/>
          </a:xfrm>
        </p:spPr>
        <p:txBody>
          <a:bodyPr/>
          <a:lstStyle>
            <a:lvl1pPr>
              <a:defRPr>
                <a:solidFill>
                  <a:srgbClr val="0070C0"/>
                </a:solidFill>
              </a:defRPr>
            </a:lvl1pPr>
          </a:lstStyle>
          <a:p>
            <a:r>
              <a:rPr lang="en-GB" dirty="0" smtClean="0"/>
              <a:t>Click to edit Master title style</a:t>
            </a:r>
            <a:endParaRPr lang="en-US" dirty="0"/>
          </a:p>
        </p:txBody>
      </p:sp>
      <p:sp>
        <p:nvSpPr>
          <p:cNvPr id="3"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4" name="Rectangle 9"/>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5" name="Rectangle 10"/>
          <p:cNvSpPr>
            <a:spLocks noGrp="1" noChangeArrowheads="1"/>
          </p:cNvSpPr>
          <p:nvPr>
            <p:ph type="sldNum" sz="quarter" idx="12"/>
          </p:nvPr>
        </p:nvSpPr>
        <p:spPr/>
        <p:txBody>
          <a:bodyPr/>
          <a:lstStyle>
            <a:lvl1pPr>
              <a:defRPr/>
            </a:lvl1pPr>
          </a:lstStyle>
          <a:p>
            <a:fld id="{C6B9C1C5-7FB2-4D19-954A-0579B4784E67}"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39414097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3"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4" name="Rectangle 6"/>
          <p:cNvSpPr>
            <a:spLocks noGrp="1" noChangeArrowheads="1"/>
          </p:cNvSpPr>
          <p:nvPr>
            <p:ph type="sldNum" sz="quarter" idx="12"/>
          </p:nvPr>
        </p:nvSpPr>
        <p:spPr/>
        <p:txBody>
          <a:bodyPr/>
          <a:lstStyle>
            <a:lvl1pPr>
              <a:defRPr/>
            </a:lvl1pPr>
          </a:lstStyle>
          <a:p>
            <a:fld id="{8717E270-61F3-48F4-AC4F-6E9BAEB81C7C}"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42145970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accent4">
                    <a:lumMod val="75000"/>
                    <a:lumOff val="25000"/>
                  </a:schemeClr>
                </a:solidFill>
              </a:defRPr>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solidFill>
                  <a:schemeClr val="accent4">
                    <a:lumMod val="75000"/>
                    <a:lumOff val="25000"/>
                  </a:schemeClr>
                </a:solidFill>
              </a:defRPr>
            </a:lvl1pPr>
            <a:lvl2pPr>
              <a:defRPr sz="2800">
                <a:solidFill>
                  <a:schemeClr val="accent4">
                    <a:lumMod val="75000"/>
                    <a:lumOff val="25000"/>
                  </a:schemeClr>
                </a:solidFill>
              </a:defRPr>
            </a:lvl2pPr>
            <a:lvl3pPr>
              <a:defRPr sz="2400">
                <a:solidFill>
                  <a:schemeClr val="accent4">
                    <a:lumMod val="75000"/>
                    <a:lumOff val="25000"/>
                  </a:schemeClr>
                </a:solidFill>
              </a:defRPr>
            </a:lvl3pPr>
            <a:lvl4pPr>
              <a:defRPr sz="2000">
                <a:solidFill>
                  <a:schemeClr val="accent4">
                    <a:lumMod val="75000"/>
                    <a:lumOff val="25000"/>
                  </a:schemeClr>
                </a:solidFill>
              </a:defRPr>
            </a:lvl4pPr>
            <a:lvl5pPr>
              <a:defRPr sz="2000">
                <a:solidFill>
                  <a:schemeClr val="accent4">
                    <a:lumMod val="75000"/>
                    <a:lumOff val="25000"/>
                  </a:schemeClr>
                </a:solidFill>
              </a:defRPr>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4">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6" name="Rectangle 9"/>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7" name="Rectangle 10"/>
          <p:cNvSpPr>
            <a:spLocks noGrp="1" noChangeArrowheads="1"/>
          </p:cNvSpPr>
          <p:nvPr>
            <p:ph type="sldNum" sz="quarter" idx="12"/>
          </p:nvPr>
        </p:nvSpPr>
        <p:spPr/>
        <p:txBody>
          <a:bodyPr/>
          <a:lstStyle>
            <a:lvl1pPr>
              <a:defRPr/>
            </a:lvl1pPr>
          </a:lstStyle>
          <a:p>
            <a:fld id="{8486986E-43FE-4063-9F47-221859C87956}"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21192708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4">
                    <a:lumMod val="75000"/>
                    <a:lumOff val="25000"/>
                  </a:schemeClr>
                </a:solidFill>
              </a:defRPr>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accent4">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accent4">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6" name="Rectangle 9"/>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7" name="Rectangle 10"/>
          <p:cNvSpPr>
            <a:spLocks noGrp="1" noChangeArrowheads="1"/>
          </p:cNvSpPr>
          <p:nvPr>
            <p:ph type="sldNum" sz="quarter" idx="12"/>
          </p:nvPr>
        </p:nvSpPr>
        <p:spPr/>
        <p:txBody>
          <a:bodyPr/>
          <a:lstStyle>
            <a:lvl1pPr>
              <a:defRPr/>
            </a:lvl1pPr>
          </a:lstStyle>
          <a:p>
            <a:fld id="{1D993F9A-1735-4194-BF02-47625A361910}"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11696512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accent4">
                    <a:lumMod val="75000"/>
                    <a:lumOff val="25000"/>
                  </a:schemeClr>
                </a:solidFill>
              </a:defRPr>
            </a:lvl1pPr>
            <a:lvl2pPr>
              <a:defRPr>
                <a:solidFill>
                  <a:schemeClr val="accent4">
                    <a:lumMod val="75000"/>
                    <a:lumOff val="25000"/>
                  </a:schemeClr>
                </a:solidFill>
              </a:defRPr>
            </a:lvl2pPr>
            <a:lvl3pPr>
              <a:defRPr>
                <a:solidFill>
                  <a:schemeClr val="accent4">
                    <a:lumMod val="75000"/>
                    <a:lumOff val="25000"/>
                  </a:schemeClr>
                </a:solidFill>
              </a:defRPr>
            </a:lvl3pPr>
            <a:lvl4pPr>
              <a:defRPr>
                <a:solidFill>
                  <a:schemeClr val="accent4">
                    <a:lumMod val="75000"/>
                    <a:lumOff val="25000"/>
                  </a:schemeClr>
                </a:solidFill>
              </a:defRPr>
            </a:lvl4pPr>
            <a:lvl5pPr>
              <a:defRPr>
                <a:solidFill>
                  <a:schemeClr val="accent4">
                    <a:lumMod val="75000"/>
                    <a:lumOff val="25000"/>
                  </a:schemeClr>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0F37A619-C05F-4EF1-85C7-8D44D97F6129}"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34680341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lvl1pPr>
              <a:defRPr>
                <a:solidFill>
                  <a:srgbClr val="0070C0"/>
                </a:solidFill>
              </a:defRPr>
            </a:lvl1pPr>
          </a:lstStyle>
          <a:p>
            <a:r>
              <a:rPr lang="en-GB" smtClean="0"/>
              <a:t>Click to edit Master title style</a:t>
            </a:r>
            <a:endParaRPr lang="en-US"/>
          </a:p>
        </p:txBody>
      </p:sp>
      <p:sp>
        <p:nvSpPr>
          <p:cNvPr id="3" name="Vertical Text Placeholder 2"/>
          <p:cNvSpPr>
            <a:spLocks noGrp="1"/>
          </p:cNvSpPr>
          <p:nvPr>
            <p:ph type="body" orient="vert" idx="1"/>
          </p:nvPr>
        </p:nvSpPr>
        <p:spPr>
          <a:xfrm>
            <a:off x="323850" y="908050"/>
            <a:ext cx="6219825" cy="4906963"/>
          </a:xfrm>
        </p:spPr>
        <p:txBody>
          <a:bodyPr vert="eaVert"/>
          <a:lstStyle>
            <a:lvl1pPr>
              <a:defRPr>
                <a:solidFill>
                  <a:schemeClr val="accent4">
                    <a:lumMod val="75000"/>
                    <a:lumOff val="25000"/>
                  </a:schemeClr>
                </a:solidFill>
              </a:defRPr>
            </a:lvl1pPr>
            <a:lvl2pPr>
              <a:defRPr>
                <a:solidFill>
                  <a:schemeClr val="accent4">
                    <a:lumMod val="75000"/>
                    <a:lumOff val="25000"/>
                  </a:schemeClr>
                </a:solidFill>
              </a:defRPr>
            </a:lvl2pPr>
            <a:lvl3pPr>
              <a:defRPr>
                <a:solidFill>
                  <a:schemeClr val="accent4">
                    <a:lumMod val="75000"/>
                    <a:lumOff val="25000"/>
                  </a:schemeClr>
                </a:solidFill>
              </a:defRPr>
            </a:lvl3pPr>
            <a:lvl4pPr>
              <a:defRPr>
                <a:solidFill>
                  <a:schemeClr val="accent4">
                    <a:lumMod val="75000"/>
                    <a:lumOff val="25000"/>
                  </a:schemeClr>
                </a:solidFill>
              </a:defRPr>
            </a:lvl4pPr>
            <a:lvl5pPr>
              <a:defRPr>
                <a:solidFill>
                  <a:schemeClr val="accent4">
                    <a:lumMod val="75000"/>
                    <a:lumOff val="25000"/>
                  </a:schemeClr>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DE530BC8-50DC-4A65-9DFA-341EA17E0D96}"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213560"/>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lvl1pPr>
              <a:defRPr>
                <a:solidFill>
                  <a:srgbClr val="0070C0"/>
                </a:solidFill>
              </a:defRPr>
            </a:lvl1pPr>
          </a:lstStyle>
          <a:p>
            <a:r>
              <a:rPr lang="en-GB" smtClean="0"/>
              <a:t>Click to edit Master title style</a:t>
            </a:r>
            <a:endParaRPr lang="en-US"/>
          </a:p>
        </p:txBody>
      </p:sp>
      <p:sp>
        <p:nvSpPr>
          <p:cNvPr id="3" name="Text Placeholder 2"/>
          <p:cNvSpPr>
            <a:spLocks noGrp="1"/>
          </p:cNvSpPr>
          <p:nvPr>
            <p:ph type="body" sz="half" idx="1"/>
          </p:nvPr>
        </p:nvSpPr>
        <p:spPr>
          <a:xfrm>
            <a:off x="323850" y="1700213"/>
            <a:ext cx="4171950" cy="4114800"/>
          </a:xfrm>
        </p:spPr>
        <p:txBody>
          <a:bodyPr/>
          <a:lstStyle>
            <a:lvl1pPr>
              <a:defRPr>
                <a:solidFill>
                  <a:schemeClr val="accent4">
                    <a:lumMod val="75000"/>
                    <a:lumOff val="25000"/>
                  </a:schemeClr>
                </a:solidFill>
              </a:defRPr>
            </a:lvl1pPr>
            <a:lvl2pPr>
              <a:defRPr>
                <a:solidFill>
                  <a:schemeClr val="accent4">
                    <a:lumMod val="75000"/>
                    <a:lumOff val="25000"/>
                  </a:schemeClr>
                </a:solidFill>
              </a:defRPr>
            </a:lvl2pPr>
            <a:lvl3pPr>
              <a:defRPr>
                <a:solidFill>
                  <a:schemeClr val="accent4">
                    <a:lumMod val="75000"/>
                    <a:lumOff val="25000"/>
                  </a:schemeClr>
                </a:solidFill>
              </a:defRPr>
            </a:lvl3pPr>
            <a:lvl4pPr>
              <a:defRPr>
                <a:solidFill>
                  <a:schemeClr val="accent4">
                    <a:lumMod val="75000"/>
                    <a:lumOff val="25000"/>
                  </a:schemeClr>
                </a:solidFill>
              </a:defRPr>
            </a:lvl4pPr>
            <a:lvl5pPr>
              <a:defRPr>
                <a:solidFill>
                  <a:schemeClr val="accent4">
                    <a:lumMod val="75000"/>
                    <a:lumOff val="25000"/>
                  </a:schemeClr>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hart Placeholder 3"/>
          <p:cNvSpPr>
            <a:spLocks noGrp="1"/>
          </p:cNvSpPr>
          <p:nvPr>
            <p:ph type="chart" sz="half" idx="2"/>
          </p:nvPr>
        </p:nvSpPr>
        <p:spPr>
          <a:xfrm>
            <a:off x="4648200" y="1700213"/>
            <a:ext cx="4171950" cy="4114800"/>
          </a:xfrm>
        </p:spPr>
        <p:txBody>
          <a:bodyPr/>
          <a:lstStyle>
            <a:lvl1pPr>
              <a:defRPr>
                <a:solidFill>
                  <a:schemeClr val="accent4">
                    <a:lumMod val="75000"/>
                    <a:lumOff val="25000"/>
                  </a:schemeClr>
                </a:solidFill>
              </a:defRPr>
            </a:lvl1pPr>
          </a:lstStyle>
          <a:p>
            <a:pPr lvl="0"/>
            <a:endParaRPr lang="en-US" noProof="0" smtClean="0"/>
          </a:p>
        </p:txBody>
      </p:sp>
      <p:sp>
        <p:nvSpPr>
          <p:cNvPr id="5"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6" name="Rectangle 9"/>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7" name="Rectangle 10"/>
          <p:cNvSpPr>
            <a:spLocks noGrp="1" noChangeArrowheads="1"/>
          </p:cNvSpPr>
          <p:nvPr>
            <p:ph type="sldNum" sz="quarter" idx="12"/>
          </p:nvPr>
        </p:nvSpPr>
        <p:spPr/>
        <p:txBody>
          <a:bodyPr/>
          <a:lstStyle>
            <a:lvl1pPr>
              <a:defRPr/>
            </a:lvl1pPr>
          </a:lstStyle>
          <a:p>
            <a:fld id="{3B7D8671-EF9E-46F3-938D-6F339EB401AE}"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2965047146"/>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lvl1pPr>
              <a:defRPr>
                <a:solidFill>
                  <a:srgbClr val="0070C0"/>
                </a:solidFill>
              </a:defRPr>
            </a:lvl1pPr>
          </a:lstStyle>
          <a:p>
            <a:r>
              <a:rPr lang="en-GB" smtClean="0"/>
              <a:t>Click to edit Master title style</a:t>
            </a:r>
            <a:endParaRPr lang="en-US"/>
          </a:p>
        </p:txBody>
      </p:sp>
      <p:sp>
        <p:nvSpPr>
          <p:cNvPr id="3" name="Table Placeholder 2"/>
          <p:cNvSpPr>
            <a:spLocks noGrp="1"/>
          </p:cNvSpPr>
          <p:nvPr>
            <p:ph type="tbl" idx="1"/>
          </p:nvPr>
        </p:nvSpPr>
        <p:spPr>
          <a:xfrm>
            <a:off x="323850" y="1700213"/>
            <a:ext cx="8496300" cy="4114800"/>
          </a:xfrm>
        </p:spPr>
        <p:txBody>
          <a:bodyPr/>
          <a:lstStyle>
            <a:lvl1pPr>
              <a:defRPr>
                <a:solidFill>
                  <a:schemeClr val="accent4">
                    <a:lumMod val="75000"/>
                    <a:lumOff val="25000"/>
                  </a:schemeClr>
                </a:solidFill>
              </a:defRPr>
            </a:lvl1pPr>
          </a:lstStyle>
          <a:p>
            <a:pPr lvl="0"/>
            <a:endParaRPr lang="en-US" noProof="0" dirty="0" smtClean="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31B0EF20-6CF4-46F9-B1A9-69F2410CE40C}"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1561916379"/>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323850" y="1700213"/>
            <a:ext cx="8496300" cy="2160587"/>
          </a:xfrm>
        </p:spPr>
        <p:txBody>
          <a:bodyPr lIns="91440"/>
          <a:lstStyle>
            <a:lvl1pPr>
              <a:defRPr sz="4800">
                <a:solidFill>
                  <a:schemeClr val="accent4">
                    <a:lumMod val="75000"/>
                    <a:lumOff val="25000"/>
                  </a:schemeClr>
                </a:solidFill>
                <a:latin typeface="Rockwell" pitchFamily="18" charset="0"/>
              </a:defRPr>
            </a:lvl1pPr>
          </a:lstStyle>
          <a:p>
            <a:pPr lvl="0"/>
            <a:r>
              <a:rPr lang="en-GB" noProof="0" smtClean="0"/>
              <a:t>Click to edit Master title style</a:t>
            </a:r>
          </a:p>
        </p:txBody>
      </p:sp>
      <p:sp>
        <p:nvSpPr>
          <p:cNvPr id="10243" name="Rectangle 1027"/>
          <p:cNvSpPr>
            <a:spLocks noGrp="1" noChangeArrowheads="1"/>
          </p:cNvSpPr>
          <p:nvPr>
            <p:ph type="subTitle" idx="1"/>
          </p:nvPr>
        </p:nvSpPr>
        <p:spPr>
          <a:xfrm>
            <a:off x="323850" y="4149079"/>
            <a:ext cx="8496300" cy="1537345"/>
          </a:xfrm>
        </p:spPr>
        <p:txBody>
          <a:bodyPr lIns="91440"/>
          <a:lstStyle>
            <a:lvl1pPr marL="0" indent="0">
              <a:buFontTx/>
              <a:buNone/>
              <a:defRPr sz="2800">
                <a:solidFill>
                  <a:schemeClr val="accent4">
                    <a:lumMod val="75000"/>
                    <a:lumOff val="25000"/>
                  </a:schemeClr>
                </a:solidFill>
                <a:latin typeface="Rockwell" pitchFamily="18" charset="0"/>
              </a:defRPr>
            </a:lvl1pPr>
          </a:lstStyle>
          <a:p>
            <a:pPr lvl="0"/>
            <a:r>
              <a:rPr lang="en-GB" noProof="0" dirty="0" smtClean="0"/>
              <a:t>Click to edit Master subtitle style</a:t>
            </a:r>
          </a:p>
        </p:txBody>
      </p:sp>
      <p:sp>
        <p:nvSpPr>
          <p:cNvPr id="6"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7"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8" name="Rectangle 6"/>
          <p:cNvSpPr>
            <a:spLocks noGrp="1" noChangeArrowheads="1"/>
          </p:cNvSpPr>
          <p:nvPr>
            <p:ph type="sldNum" sz="quarter" idx="12"/>
          </p:nvPr>
        </p:nvSpPr>
        <p:spPr/>
        <p:txBody>
          <a:bodyPr/>
          <a:lstStyle>
            <a:lvl1pPr>
              <a:defRPr/>
            </a:lvl1pPr>
          </a:lstStyle>
          <a:p>
            <a:fld id="{BD1A7187-E617-443F-A6C8-EC09922B8914}"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309110838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412776"/>
            <a:ext cx="8496300" cy="4402237"/>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srgbClr val="323D43"/>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srgbClr val="323D43"/>
              </a:solidFill>
            </a:endParaRPr>
          </a:p>
        </p:txBody>
      </p:sp>
      <p:sp>
        <p:nvSpPr>
          <p:cNvPr id="6" name="Rectangle 6"/>
          <p:cNvSpPr>
            <a:spLocks noGrp="1" noChangeArrowheads="1"/>
          </p:cNvSpPr>
          <p:nvPr>
            <p:ph type="sldNum" sz="quarter" idx="12"/>
          </p:nvPr>
        </p:nvSpPr>
        <p:spPr/>
        <p:txBody>
          <a:bodyPr/>
          <a:lstStyle>
            <a:lvl1pPr>
              <a:defRPr/>
            </a:lvl1pPr>
          </a:lstStyle>
          <a:p>
            <a:fld id="{0E53DE9D-4753-4064-8667-7B8F011E1B93}" type="slidenum">
              <a:rPr lang="en-GB" altLang="de-DE">
                <a:solidFill>
                  <a:srgbClr val="323D43"/>
                </a:solidFill>
              </a:rPr>
              <a:pPr/>
              <a:t>‹#›</a:t>
            </a:fld>
            <a:endParaRPr lang="en-GB" altLang="de-DE">
              <a:solidFill>
                <a:srgbClr val="323D43"/>
              </a:solidFill>
            </a:endParaRPr>
          </a:p>
        </p:txBody>
      </p:sp>
      <p:sp>
        <p:nvSpPr>
          <p:cNvPr id="7" name="Title 1"/>
          <p:cNvSpPr>
            <a:spLocks noGrp="1"/>
          </p:cNvSpPr>
          <p:nvPr>
            <p:ph type="title"/>
          </p:nvPr>
        </p:nvSpPr>
        <p:spPr>
          <a:xfrm>
            <a:off x="323850" y="332656"/>
            <a:ext cx="8496300" cy="649288"/>
          </a:xfrm>
        </p:spPr>
        <p:txBody>
          <a:bodyPr/>
          <a:lstStyle/>
          <a:p>
            <a:r>
              <a:rPr lang="en-GB" smtClean="0"/>
              <a:t>Click to edit Master title style</a:t>
            </a:r>
            <a:endParaRPr lang="en-US"/>
          </a:p>
        </p:txBody>
      </p:sp>
    </p:spTree>
    <p:extLst>
      <p:ext uri="{BB962C8B-B14F-4D97-AF65-F5344CB8AC3E}">
        <p14:creationId xmlns:p14="http://schemas.microsoft.com/office/powerpoint/2010/main" val="11371778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theme" Target="../theme/theme10.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theme" Target="../theme/theme11.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heme" Target="../theme/theme7.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theme" Target="../theme/theme8.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theme" Target="../theme/theme9.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smtClean="0"/>
              <a:t>Click to edit Master title style</a:t>
            </a:r>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Rockwell" pitchFamily="18" charset="0"/>
              </a:defRPr>
            </a:lvl1pPr>
          </a:lstStyle>
          <a:p>
            <a:endParaRPr lang="en-US" altLang="de-DE"/>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a:latin typeface="Rockwell" pitchFamily="18" charset="0"/>
              </a:defRPr>
            </a:lvl1pPr>
          </a:lstStyle>
          <a:p>
            <a:fld id="{CB85AD58-B448-46A2-803B-F92FA6630C29}" type="slidenum">
              <a:rPr lang="en-GB" altLang="de-DE"/>
              <a:pPr/>
              <a:t>‹#›</a:t>
            </a:fld>
            <a:endParaRPr lang="en-GB" altLang="de-DE"/>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 id="2147484056" r:id="rId13"/>
    <p:sldLayoutId id="2147484057"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3500" b="1">
          <a:solidFill>
            <a:srgbClr val="0070C0"/>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p:titleStyle>
    <p:bodyStyle>
      <a:lvl1pPr marL="342900" indent="-342900" algn="l" rtl="0" eaLnBrk="0" fontAlgn="base" hangingPunct="0">
        <a:spcBef>
          <a:spcPct val="0"/>
        </a:spcBef>
        <a:spcAft>
          <a:spcPct val="70000"/>
        </a:spcAft>
        <a:buClr>
          <a:srgbClr val="0070C0"/>
        </a:buClr>
        <a:buChar char="•"/>
        <a:defRPr sz="2400">
          <a:solidFill>
            <a:schemeClr val="tx1"/>
          </a:solidFill>
          <a:latin typeface="Rockwell" pitchFamily="18" charset="0"/>
          <a:ea typeface="MS PGothic" pitchFamily="34" charset="-128"/>
          <a:cs typeface="+mn-cs"/>
        </a:defRPr>
      </a:lvl1pPr>
      <a:lvl2pPr marL="811213" indent="-288925" algn="l" rtl="0" eaLnBrk="0" fontAlgn="base" hangingPunct="0">
        <a:lnSpc>
          <a:spcPct val="90000"/>
        </a:lnSpc>
        <a:spcBef>
          <a:spcPct val="0"/>
        </a:spcBef>
        <a:spcAft>
          <a:spcPct val="50000"/>
        </a:spcAft>
        <a:buClr>
          <a:srgbClr val="0070C0"/>
        </a:buClr>
        <a:buChar char="–"/>
        <a:defRPr sz="2400">
          <a:solidFill>
            <a:schemeClr val="tx1"/>
          </a:solidFill>
          <a:latin typeface="Rockwell" pitchFamily="18" charset="0"/>
          <a:ea typeface="MS PGothic" pitchFamily="34" charset="-128"/>
        </a:defRPr>
      </a:lvl2pPr>
      <a:lvl3pPr marL="1219200"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3pPr>
      <a:lvl4pPr marL="1627188"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4pPr>
      <a:lvl5pPr marL="2057400" indent="-228600" algn="l" rtl="0" eaLnBrk="0" fontAlgn="base" hangingPunct="0">
        <a:lnSpc>
          <a:spcPct val="90000"/>
        </a:lnSpc>
        <a:spcBef>
          <a:spcPct val="20000"/>
        </a:spcBef>
        <a:spcAft>
          <a:spcPct val="0"/>
        </a:spcAft>
        <a:buClr>
          <a:srgbClr val="0070C0"/>
        </a:buClr>
        <a:buChar char="»"/>
        <a:defRPr sz="2400">
          <a:solidFill>
            <a:srgbClr val="556974"/>
          </a:solidFill>
          <a:latin typeface="Rockwell" pitchFamily="18" charset="0"/>
          <a:ea typeface="MS PGothic" pitchFamily="34" charset="-128"/>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97FC108-5415-430F-B006-0658935E6268}" type="datetimeFigureOut">
              <a:rPr lang="de-DE" smtClean="0">
                <a:solidFill>
                  <a:prstClr val="black">
                    <a:tint val="75000"/>
                  </a:prstClr>
                </a:solidFill>
                <a:latin typeface="Calibri"/>
                <a:ea typeface=""/>
              </a:rPr>
              <a:pPr eaLnBrk="1" fontAlgn="auto" hangingPunct="1">
                <a:spcBef>
                  <a:spcPts val="0"/>
                </a:spcBef>
                <a:spcAft>
                  <a:spcPts val="0"/>
                </a:spcAft>
              </a:pPr>
              <a:t>03.05.2016</a:t>
            </a:fld>
            <a:endParaRPr lang="de-DE">
              <a:solidFill>
                <a:prstClr val="black">
                  <a:tint val="75000"/>
                </a:prstClr>
              </a:solidFill>
              <a:latin typeface="Calibri"/>
              <a:ea typeface=""/>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de-DE">
              <a:solidFill>
                <a:prstClr val="black">
                  <a:tint val="75000"/>
                </a:prstClr>
              </a:solidFill>
              <a:latin typeface="Calibri"/>
              <a:ea typeface=""/>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0B31D5C7-7E4B-4B9A-8ABB-A87FC103EE75}" type="slidenum">
              <a:rPr lang="de-DE" smtClean="0">
                <a:solidFill>
                  <a:prstClr val="black">
                    <a:tint val="75000"/>
                  </a:prstClr>
                </a:solidFill>
                <a:latin typeface="Calibri"/>
                <a:ea typeface=""/>
              </a:rPr>
              <a:pPr eaLnBrk="1" fontAlgn="auto" hangingPunct="1">
                <a:spcBef>
                  <a:spcPts val="0"/>
                </a:spcBef>
                <a:spcAft>
                  <a:spcPts val="0"/>
                </a:spcAft>
              </a:pPr>
              <a:t>‹#›</a:t>
            </a:fld>
            <a:endParaRPr lang="de-DE">
              <a:solidFill>
                <a:prstClr val="black">
                  <a:tint val="75000"/>
                </a:prstClr>
              </a:solidFill>
              <a:latin typeface="Calibri"/>
              <a:ea typeface=""/>
            </a:endParaRPr>
          </a:p>
        </p:txBody>
      </p:sp>
    </p:spTree>
    <p:extLst>
      <p:ext uri="{BB962C8B-B14F-4D97-AF65-F5344CB8AC3E}">
        <p14:creationId xmlns:p14="http://schemas.microsoft.com/office/powerpoint/2010/main" val="3286611273"/>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 id="214748421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en-GB"/>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E982CAD0-320F-406B-AF14-A8781339E1BA}" type="datetimeFigureOut">
              <a:rPr lang="en-GB" smtClean="0">
                <a:solidFill>
                  <a:prstClr val="black">
                    <a:tint val="75000"/>
                  </a:prstClr>
                </a:solidFill>
                <a:latin typeface="Calibri"/>
              </a:rPr>
              <a:pPr eaLnBrk="1" fontAlgn="auto" hangingPunct="1">
                <a:spcBef>
                  <a:spcPts val="0"/>
                </a:spcBef>
                <a:spcAft>
                  <a:spcPts val="0"/>
                </a:spcAft>
              </a:pPr>
              <a:t>03/05/2016</a:t>
            </a:fld>
            <a:endParaRPr lang="en-GB">
              <a:solidFill>
                <a:prstClr val="black">
                  <a:tint val="75000"/>
                </a:prstClr>
              </a:solidFill>
              <a:latin typeface="Calibri"/>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a:solidFill>
                <a:prstClr val="black">
                  <a:tint val="75000"/>
                </a:prstClr>
              </a:solidFill>
              <a:latin typeface="Calibri"/>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E5E171D4-E1B3-4CC2-B0A3-BCF93FAF7437}" type="slidenum">
              <a:rPr lang="en-GB" smtClean="0">
                <a:solidFill>
                  <a:prstClr val="black">
                    <a:tint val="75000"/>
                  </a:prstClr>
                </a:solidFill>
                <a:latin typeface="Calibri"/>
              </a:rPr>
              <a:pPr eaLnBrk="1" fontAlgn="auto" hangingPunct="1">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933974124"/>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 id="214748422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smtClean="0"/>
              <a:t>Click to edit Master title style</a:t>
            </a:r>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sp>
        <p:nvSpPr>
          <p:cNvPr id="10" name="Rectangle 5"/>
          <p:cNvSpPr>
            <a:spLocks noChangeArrowheads="1"/>
          </p:cNvSpPr>
          <p:nvPr userDrawn="1"/>
        </p:nvSpPr>
        <p:spPr bwMode="auto">
          <a:xfrm>
            <a:off x="1588" y="6015038"/>
            <a:ext cx="9144000" cy="84296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23D43"/>
              </a:solidFill>
            </a:endParaRPr>
          </a:p>
        </p:txBody>
      </p:sp>
      <p:sp>
        <p:nvSpPr>
          <p:cNvPr id="11" name="Rectangle 6"/>
          <p:cNvSpPr>
            <a:spLocks noChangeArrowheads="1"/>
          </p:cNvSpPr>
          <p:nvPr userDrawn="1"/>
        </p:nvSpPr>
        <p:spPr bwMode="auto">
          <a:xfrm>
            <a:off x="927100" y="6461398"/>
            <a:ext cx="4292600"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en-GB" b="1" dirty="0" smtClean="0">
                <a:solidFill>
                  <a:srgbClr val="96CCEE"/>
                </a:solidFill>
                <a:latin typeface="Arial Narrow" pitchFamily="34" charset="0"/>
              </a:rPr>
              <a:t>CBR M&amp;E </a:t>
            </a:r>
            <a:r>
              <a:rPr lang="en-GB" b="1" baseline="12000" dirty="0" smtClean="0">
                <a:solidFill>
                  <a:srgbClr val="FFFFFF"/>
                </a:solidFill>
                <a:latin typeface="Arial Narrow" pitchFamily="34" charset="0"/>
              </a:rPr>
              <a:t>|</a:t>
            </a:r>
            <a:r>
              <a:rPr lang="en-GB" b="1" dirty="0" smtClean="0">
                <a:solidFill>
                  <a:srgbClr val="96CCEE"/>
                </a:solidFill>
                <a:latin typeface="Arial Narrow" pitchFamily="34" charset="0"/>
              </a:rPr>
              <a:t> IDDC CBR Working group </a:t>
            </a:r>
            <a:r>
              <a:rPr lang="en-GB" b="1" baseline="12000" dirty="0">
                <a:solidFill>
                  <a:srgbClr val="FFFFFF"/>
                </a:solidFill>
                <a:latin typeface="Arial Narrow" pitchFamily="34" charset="0"/>
              </a:rPr>
              <a:t>|</a:t>
            </a:r>
            <a:r>
              <a:rPr lang="en-GB" b="1" dirty="0">
                <a:solidFill>
                  <a:srgbClr val="96CCEE"/>
                </a:solidFill>
                <a:latin typeface="Arial Narrow" pitchFamily="34" charset="0"/>
              </a:rPr>
              <a:t> </a:t>
            </a:r>
            <a:r>
              <a:rPr lang="en-GB" b="1" dirty="0" smtClean="0">
                <a:solidFill>
                  <a:srgbClr val="96CCEE"/>
                </a:solidFill>
                <a:latin typeface="Arial Narrow" pitchFamily="34" charset="0"/>
              </a:rPr>
              <a:t>Geneva  9-10 February 2015 </a:t>
            </a:r>
            <a:endParaRPr lang="en-GB" b="1" baseline="12000" dirty="0">
              <a:solidFill>
                <a:srgbClr val="FFFFFF"/>
              </a:solidFill>
              <a:latin typeface="Arial Narrow" pitchFamily="34" charset="0"/>
            </a:endParaRPr>
          </a:p>
          <a:p>
            <a:endParaRPr lang="en-US" b="1" baseline="12000" dirty="0">
              <a:solidFill>
                <a:srgbClr val="FFFFFF"/>
              </a:solidFill>
              <a:latin typeface="Arial Narrow" pitchFamily="34" charset="0"/>
            </a:endParaRPr>
          </a:p>
          <a:p>
            <a:endParaRPr lang="en-US" dirty="0">
              <a:solidFill>
                <a:srgbClr val="96CCEE"/>
              </a:solidFill>
              <a:latin typeface="Arial Narrow" pitchFamily="34" charset="0"/>
            </a:endParaRPr>
          </a:p>
        </p:txBody>
      </p:sp>
      <p:sp>
        <p:nvSpPr>
          <p:cNvPr id="12" name="Rectangle 7"/>
          <p:cNvSpPr>
            <a:spLocks noChangeArrowheads="1"/>
          </p:cNvSpPr>
          <p:nvPr userDrawn="1"/>
        </p:nvSpPr>
        <p:spPr bwMode="auto">
          <a:xfrm>
            <a:off x="360363" y="6456189"/>
            <a:ext cx="355600"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fld id="{5200FB84-FFBB-41BD-8518-DDDAFBF5C273}" type="slidenum">
              <a:rPr lang="ar-SA" sz="1500" b="1">
                <a:solidFill>
                  <a:srgbClr val="72BBE8"/>
                </a:solidFill>
                <a:latin typeface="Arial Narrow" pitchFamily="34" charset="0"/>
              </a:rPr>
              <a:pPr/>
              <a:t>‹#›</a:t>
            </a:fld>
            <a:r>
              <a:rPr lang="en-US" sz="1500" b="1">
                <a:solidFill>
                  <a:srgbClr val="72BBE8"/>
                </a:solidFill>
                <a:latin typeface="Arial Narrow" pitchFamily="34" charset="0"/>
              </a:rPr>
              <a:t> </a:t>
            </a:r>
            <a:r>
              <a:rPr lang="en-US" sz="2100" b="1" baseline="14000">
                <a:solidFill>
                  <a:srgbClr val="FFFFFF"/>
                </a:solidFill>
                <a:latin typeface="Arial Narrow" pitchFamily="34" charset="0"/>
              </a:rPr>
              <a:t>|</a:t>
            </a:r>
          </a:p>
        </p:txBody>
      </p:sp>
      <p:pic>
        <p:nvPicPr>
          <p:cNvPr id="13" name="Picture 8" descr="WHO-EN-BW-H"/>
          <p:cNvPicPr>
            <a:picLocks noChangeAspect="1" noChangeArrowheads="1"/>
          </p:cNvPicPr>
          <p:nvPr userDrawn="1"/>
        </p:nvPicPr>
        <p:blipFill>
          <a:blip>
            <a:lum contrast="12000"/>
            <a:grayscl/>
            <a:biLevel thresh="50000"/>
            <a:extLst>
              <a:ext uri="{28A0092B-C50C-407E-A947-70E740481C1C}">
                <a14:useLocalDpi xmlns:a14="http://schemas.microsoft.com/office/drawing/2010/main" val="0"/>
              </a:ext>
            </a:extLst>
          </a:blip>
          <a:srcRect/>
          <a:stretch>
            <a:fillRect/>
          </a:stretch>
        </p:blipFill>
        <p:spPr bwMode="auto">
          <a:xfrm>
            <a:off x="6216650" y="6015038"/>
            <a:ext cx="24098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1158190"/>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3500" b="1">
          <a:solidFill>
            <a:srgbClr val="002060"/>
          </a:solidFill>
          <a:latin typeface="Arial Narrow" panose="020B0606020202030204" pitchFamily="34"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p:titleStyle>
    <p:bodyStyle>
      <a:lvl1pPr marL="342900" indent="-342900" algn="l" rtl="0" eaLnBrk="0" fontAlgn="base" hangingPunct="0">
        <a:spcBef>
          <a:spcPct val="0"/>
        </a:spcBef>
        <a:spcAft>
          <a:spcPct val="70000"/>
        </a:spcAft>
        <a:buClr>
          <a:srgbClr val="0070C0"/>
        </a:buClr>
        <a:buChar char="•"/>
        <a:defRPr sz="2400">
          <a:solidFill>
            <a:srgbClr val="002060"/>
          </a:solidFill>
          <a:latin typeface="Arial Narrow" panose="020B0606020202030204" pitchFamily="34" charset="0"/>
          <a:ea typeface="MS PGothic" pitchFamily="34" charset="-128"/>
          <a:cs typeface="+mn-cs"/>
        </a:defRPr>
      </a:lvl1pPr>
      <a:lvl2pPr marL="811213" indent="-288925" algn="l" rtl="0" eaLnBrk="0" fontAlgn="base" hangingPunct="0">
        <a:lnSpc>
          <a:spcPct val="90000"/>
        </a:lnSpc>
        <a:spcBef>
          <a:spcPct val="0"/>
        </a:spcBef>
        <a:spcAft>
          <a:spcPct val="50000"/>
        </a:spcAft>
        <a:buClr>
          <a:srgbClr val="0070C0"/>
        </a:buClr>
        <a:buChar char="–"/>
        <a:defRPr sz="2400">
          <a:solidFill>
            <a:srgbClr val="002060"/>
          </a:solidFill>
          <a:latin typeface="Arial Narrow" panose="020B0606020202030204" pitchFamily="34" charset="0"/>
          <a:ea typeface="MS PGothic" pitchFamily="34" charset="-128"/>
        </a:defRPr>
      </a:lvl2pPr>
      <a:lvl3pPr marL="1219200" indent="-228600" algn="l" rtl="0" eaLnBrk="0" fontAlgn="base" hangingPunct="0">
        <a:lnSpc>
          <a:spcPct val="90000"/>
        </a:lnSpc>
        <a:spcBef>
          <a:spcPct val="20000"/>
        </a:spcBef>
        <a:spcAft>
          <a:spcPct val="0"/>
        </a:spcAft>
        <a:buClr>
          <a:srgbClr val="0070C0"/>
        </a:buClr>
        <a:buChar char="•"/>
        <a:defRPr sz="2400">
          <a:solidFill>
            <a:srgbClr val="002060"/>
          </a:solidFill>
          <a:latin typeface="Arial Narrow" panose="020B0606020202030204" pitchFamily="34" charset="0"/>
          <a:ea typeface="MS PGothic" pitchFamily="34" charset="-128"/>
        </a:defRPr>
      </a:lvl3pPr>
      <a:lvl4pPr marL="1627188" indent="-228600" algn="l" rtl="0" eaLnBrk="0" fontAlgn="base" hangingPunct="0">
        <a:lnSpc>
          <a:spcPct val="90000"/>
        </a:lnSpc>
        <a:spcBef>
          <a:spcPct val="20000"/>
        </a:spcBef>
        <a:spcAft>
          <a:spcPct val="0"/>
        </a:spcAft>
        <a:buClr>
          <a:srgbClr val="0070C0"/>
        </a:buClr>
        <a:buChar char="–"/>
        <a:defRPr sz="2400">
          <a:solidFill>
            <a:srgbClr val="002060"/>
          </a:solidFill>
          <a:latin typeface="Arial Narrow" panose="020B0606020202030204" pitchFamily="34" charset="0"/>
          <a:ea typeface="MS PGothic" pitchFamily="34" charset="-128"/>
        </a:defRPr>
      </a:lvl4pPr>
      <a:lvl5pPr marL="2057400" indent="-228600" algn="l" rtl="0" eaLnBrk="0" fontAlgn="base" hangingPunct="0">
        <a:lnSpc>
          <a:spcPct val="90000"/>
        </a:lnSpc>
        <a:spcBef>
          <a:spcPct val="20000"/>
        </a:spcBef>
        <a:spcAft>
          <a:spcPct val="0"/>
        </a:spcAft>
        <a:buClr>
          <a:srgbClr val="0070C0"/>
        </a:buClr>
        <a:buChar char="»"/>
        <a:defRPr sz="2400">
          <a:solidFill>
            <a:srgbClr val="002060"/>
          </a:solidFill>
          <a:latin typeface="Arial Narrow" panose="020B0606020202030204" pitchFamily="34" charset="0"/>
          <a:ea typeface="MS PGothic" pitchFamily="34" charset="-128"/>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smtClean="0"/>
              <a:t>Click to edit Master title style</a:t>
            </a:r>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Rockwell" pitchFamily="18" charset="0"/>
              </a:defRPr>
            </a:lvl1pPr>
          </a:lstStyle>
          <a:p>
            <a:endParaRPr lang="en-US" altLang="de-DE">
              <a:solidFill>
                <a:srgbClr val="323D43"/>
              </a:solidFill>
            </a:endParaRPr>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a:latin typeface="Rockwell" pitchFamily="18" charset="0"/>
              </a:defRPr>
            </a:lvl1pPr>
          </a:lstStyle>
          <a:p>
            <a:fld id="{CB85AD58-B448-46A2-803B-F92FA6630C29}"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3100540736"/>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3500" b="1">
          <a:solidFill>
            <a:srgbClr val="0070C0"/>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p:titleStyle>
    <p:bodyStyle>
      <a:lvl1pPr marL="342900" indent="-342900" algn="l" rtl="0" eaLnBrk="0" fontAlgn="base" hangingPunct="0">
        <a:spcBef>
          <a:spcPct val="0"/>
        </a:spcBef>
        <a:spcAft>
          <a:spcPct val="70000"/>
        </a:spcAft>
        <a:buClr>
          <a:srgbClr val="0070C0"/>
        </a:buClr>
        <a:buChar char="•"/>
        <a:defRPr sz="2400">
          <a:solidFill>
            <a:schemeClr val="tx1"/>
          </a:solidFill>
          <a:latin typeface="Rockwell" pitchFamily="18" charset="0"/>
          <a:ea typeface="MS PGothic" pitchFamily="34" charset="-128"/>
          <a:cs typeface="+mn-cs"/>
        </a:defRPr>
      </a:lvl1pPr>
      <a:lvl2pPr marL="811213" indent="-288925" algn="l" rtl="0" eaLnBrk="0" fontAlgn="base" hangingPunct="0">
        <a:lnSpc>
          <a:spcPct val="90000"/>
        </a:lnSpc>
        <a:spcBef>
          <a:spcPct val="0"/>
        </a:spcBef>
        <a:spcAft>
          <a:spcPct val="50000"/>
        </a:spcAft>
        <a:buClr>
          <a:srgbClr val="0070C0"/>
        </a:buClr>
        <a:buChar char="–"/>
        <a:defRPr sz="2400">
          <a:solidFill>
            <a:schemeClr val="tx1"/>
          </a:solidFill>
          <a:latin typeface="Rockwell" pitchFamily="18" charset="0"/>
          <a:ea typeface="MS PGothic" pitchFamily="34" charset="-128"/>
        </a:defRPr>
      </a:lvl2pPr>
      <a:lvl3pPr marL="1219200"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3pPr>
      <a:lvl4pPr marL="1627188"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4pPr>
      <a:lvl5pPr marL="2057400" indent="-228600" algn="l" rtl="0" eaLnBrk="0" fontAlgn="base" hangingPunct="0">
        <a:lnSpc>
          <a:spcPct val="90000"/>
        </a:lnSpc>
        <a:spcBef>
          <a:spcPct val="20000"/>
        </a:spcBef>
        <a:spcAft>
          <a:spcPct val="0"/>
        </a:spcAft>
        <a:buClr>
          <a:srgbClr val="0070C0"/>
        </a:buClr>
        <a:buChar char="»"/>
        <a:defRPr sz="2400">
          <a:solidFill>
            <a:srgbClr val="556974"/>
          </a:solidFill>
          <a:latin typeface="Rockwell" pitchFamily="18" charset="0"/>
          <a:ea typeface="MS PGothic" pitchFamily="34" charset="-128"/>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smtClean="0"/>
              <a:t>Click to edit Master title style</a:t>
            </a:r>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Rockwell" pitchFamily="18" charset="0"/>
              </a:defRPr>
            </a:lvl1pPr>
          </a:lstStyle>
          <a:p>
            <a:endParaRPr lang="en-US" altLang="de-DE">
              <a:solidFill>
                <a:srgbClr val="323D43"/>
              </a:solidFill>
            </a:endParaRPr>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a:latin typeface="Rockwell" pitchFamily="18" charset="0"/>
              </a:defRPr>
            </a:lvl1pPr>
          </a:lstStyle>
          <a:p>
            <a:fld id="{CB85AD58-B448-46A2-803B-F92FA6630C29}"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4279698005"/>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 id="2147484115"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3500" b="1">
          <a:solidFill>
            <a:srgbClr val="0070C0"/>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p:titleStyle>
    <p:bodyStyle>
      <a:lvl1pPr marL="342900" indent="-342900" algn="l" rtl="0" eaLnBrk="0" fontAlgn="base" hangingPunct="0">
        <a:spcBef>
          <a:spcPct val="0"/>
        </a:spcBef>
        <a:spcAft>
          <a:spcPct val="70000"/>
        </a:spcAft>
        <a:buClr>
          <a:srgbClr val="0070C0"/>
        </a:buClr>
        <a:buChar char="•"/>
        <a:defRPr sz="2400">
          <a:solidFill>
            <a:schemeClr val="tx1"/>
          </a:solidFill>
          <a:latin typeface="Rockwell" pitchFamily="18" charset="0"/>
          <a:ea typeface="MS PGothic" pitchFamily="34" charset="-128"/>
          <a:cs typeface="+mn-cs"/>
        </a:defRPr>
      </a:lvl1pPr>
      <a:lvl2pPr marL="811213" indent="-288925" algn="l" rtl="0" eaLnBrk="0" fontAlgn="base" hangingPunct="0">
        <a:lnSpc>
          <a:spcPct val="90000"/>
        </a:lnSpc>
        <a:spcBef>
          <a:spcPct val="0"/>
        </a:spcBef>
        <a:spcAft>
          <a:spcPct val="50000"/>
        </a:spcAft>
        <a:buClr>
          <a:srgbClr val="0070C0"/>
        </a:buClr>
        <a:buChar char="–"/>
        <a:defRPr sz="2400">
          <a:solidFill>
            <a:schemeClr val="tx1"/>
          </a:solidFill>
          <a:latin typeface="Rockwell" pitchFamily="18" charset="0"/>
          <a:ea typeface="MS PGothic" pitchFamily="34" charset="-128"/>
        </a:defRPr>
      </a:lvl2pPr>
      <a:lvl3pPr marL="1219200"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3pPr>
      <a:lvl4pPr marL="1627188"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4pPr>
      <a:lvl5pPr marL="2057400" indent="-228600" algn="l" rtl="0" eaLnBrk="0" fontAlgn="base" hangingPunct="0">
        <a:lnSpc>
          <a:spcPct val="90000"/>
        </a:lnSpc>
        <a:spcBef>
          <a:spcPct val="20000"/>
        </a:spcBef>
        <a:spcAft>
          <a:spcPct val="0"/>
        </a:spcAft>
        <a:buClr>
          <a:srgbClr val="0070C0"/>
        </a:buClr>
        <a:buChar char="»"/>
        <a:defRPr sz="2400">
          <a:solidFill>
            <a:srgbClr val="556974"/>
          </a:solidFill>
          <a:latin typeface="Rockwell" pitchFamily="18" charset="0"/>
          <a:ea typeface="MS PGothic" pitchFamily="34" charset="-128"/>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smtClean="0"/>
              <a:t>Click to edit Master title style</a:t>
            </a:r>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Rockwell" pitchFamily="18" charset="0"/>
              </a:defRPr>
            </a:lvl1pPr>
          </a:lstStyle>
          <a:p>
            <a:endParaRPr lang="en-US" altLang="de-DE">
              <a:solidFill>
                <a:srgbClr val="323D43"/>
              </a:solidFill>
            </a:endParaRPr>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a:latin typeface="Rockwell" pitchFamily="18" charset="0"/>
              </a:defRPr>
            </a:lvl1pPr>
          </a:lstStyle>
          <a:p>
            <a:fld id="{CB85AD58-B448-46A2-803B-F92FA6630C29}"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1745410810"/>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 id="2147484128" r:id="rId12"/>
    <p:sldLayoutId id="2147484129" r:id="rId13"/>
    <p:sldLayoutId id="2147484130"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3500" b="1">
          <a:solidFill>
            <a:srgbClr val="0070C0"/>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p:titleStyle>
    <p:bodyStyle>
      <a:lvl1pPr marL="342900" indent="-342900" algn="l" rtl="0" eaLnBrk="0" fontAlgn="base" hangingPunct="0">
        <a:spcBef>
          <a:spcPct val="0"/>
        </a:spcBef>
        <a:spcAft>
          <a:spcPct val="70000"/>
        </a:spcAft>
        <a:buClr>
          <a:srgbClr val="0070C0"/>
        </a:buClr>
        <a:buChar char="•"/>
        <a:defRPr sz="2400">
          <a:solidFill>
            <a:schemeClr val="tx1"/>
          </a:solidFill>
          <a:latin typeface="Rockwell" pitchFamily="18" charset="0"/>
          <a:ea typeface="MS PGothic" pitchFamily="34" charset="-128"/>
          <a:cs typeface="+mn-cs"/>
        </a:defRPr>
      </a:lvl1pPr>
      <a:lvl2pPr marL="811213" indent="-288925" algn="l" rtl="0" eaLnBrk="0" fontAlgn="base" hangingPunct="0">
        <a:lnSpc>
          <a:spcPct val="90000"/>
        </a:lnSpc>
        <a:spcBef>
          <a:spcPct val="0"/>
        </a:spcBef>
        <a:spcAft>
          <a:spcPct val="50000"/>
        </a:spcAft>
        <a:buClr>
          <a:srgbClr val="0070C0"/>
        </a:buClr>
        <a:buChar char="–"/>
        <a:defRPr sz="2400">
          <a:solidFill>
            <a:schemeClr val="tx1"/>
          </a:solidFill>
          <a:latin typeface="Rockwell" pitchFamily="18" charset="0"/>
          <a:ea typeface="MS PGothic" pitchFamily="34" charset="-128"/>
        </a:defRPr>
      </a:lvl2pPr>
      <a:lvl3pPr marL="1219200"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3pPr>
      <a:lvl4pPr marL="1627188"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4pPr>
      <a:lvl5pPr marL="2057400" indent="-228600" algn="l" rtl="0" eaLnBrk="0" fontAlgn="base" hangingPunct="0">
        <a:lnSpc>
          <a:spcPct val="90000"/>
        </a:lnSpc>
        <a:spcBef>
          <a:spcPct val="20000"/>
        </a:spcBef>
        <a:spcAft>
          <a:spcPct val="0"/>
        </a:spcAft>
        <a:buClr>
          <a:srgbClr val="0070C0"/>
        </a:buClr>
        <a:buChar char="»"/>
        <a:defRPr sz="2400">
          <a:solidFill>
            <a:srgbClr val="556974"/>
          </a:solidFill>
          <a:latin typeface="Rockwell" pitchFamily="18" charset="0"/>
          <a:ea typeface="MS PGothic" pitchFamily="34" charset="-128"/>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8" y="274638"/>
            <a:ext cx="6859785" cy="1020762"/>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1142108" y="1905000"/>
            <a:ext cx="6859786" cy="4267200"/>
          </a:xfrm>
          <a:prstGeom prst="rect">
            <a:avLst/>
          </a:prstGeom>
        </p:spPr>
        <p:txBody>
          <a:bodyPr vert="horz" lIns="91440" tIns="45720" rIns="91440" bIns="4572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4" name="Date Placeholder 3"/>
          <p:cNvSpPr>
            <a:spLocks noGrp="1"/>
          </p:cNvSpPr>
          <p:nvPr>
            <p:ph type="dt" sz="half" idx="2"/>
          </p:nvPr>
        </p:nvSpPr>
        <p:spPr>
          <a:xfrm>
            <a:off x="6058287" y="6400801"/>
            <a:ext cx="933137" cy="276226"/>
          </a:xfrm>
          <a:prstGeom prst="rect">
            <a:avLst/>
          </a:prstGeom>
        </p:spPr>
        <p:txBody>
          <a:bodyPr vert="horz" lIns="91440" tIns="45720" rIns="91440" bIns="45720" rtlCol="0" anchor="ctr"/>
          <a:lstStyle>
            <a:lvl1pPr algn="r">
              <a:defRPr sz="750">
                <a:solidFill>
                  <a:schemeClr val="tx1">
                    <a:tint val="75000"/>
                  </a:schemeClr>
                </a:solidFill>
              </a:defRPr>
            </a:lvl1pPr>
          </a:lstStyle>
          <a:p>
            <a:pPr eaLnBrk="1" fontAlgn="auto" hangingPunct="1">
              <a:spcBef>
                <a:spcPts val="0"/>
              </a:spcBef>
              <a:spcAft>
                <a:spcPts val="0"/>
              </a:spcAft>
            </a:pPr>
            <a:fld id="{9AFE8FB1-0A7A-443E-AAF7-31D4FA1AA312}" type="datetimeFigureOut">
              <a:rPr lang="en-US">
                <a:solidFill>
                  <a:prstClr val="white">
                    <a:tint val="75000"/>
                  </a:prstClr>
                </a:solidFill>
                <a:latin typeface="Corbel"/>
                <a:ea typeface="+mn-ea"/>
              </a:rPr>
              <a:pPr eaLnBrk="1" fontAlgn="auto" hangingPunct="1">
                <a:spcBef>
                  <a:spcPts val="0"/>
                </a:spcBef>
                <a:spcAft>
                  <a:spcPts val="0"/>
                </a:spcAft>
              </a:pPr>
              <a:t>5/3/2016</a:t>
            </a:fld>
            <a:endParaRPr>
              <a:solidFill>
                <a:prstClr val="white">
                  <a:tint val="75000"/>
                </a:prstClr>
              </a:solidFill>
              <a:latin typeface="Corbel"/>
              <a:ea typeface="+mn-ea"/>
            </a:endParaRPr>
          </a:p>
        </p:txBody>
      </p:sp>
      <p:sp>
        <p:nvSpPr>
          <p:cNvPr id="5" name="Footer Placeholder 4"/>
          <p:cNvSpPr>
            <a:spLocks noGrp="1"/>
          </p:cNvSpPr>
          <p:nvPr>
            <p:ph type="ftr" sz="quarter" idx="3"/>
          </p:nvPr>
        </p:nvSpPr>
        <p:spPr>
          <a:xfrm>
            <a:off x="1142107" y="6400801"/>
            <a:ext cx="4744685" cy="276226"/>
          </a:xfrm>
          <a:prstGeom prst="rect">
            <a:avLst/>
          </a:prstGeom>
        </p:spPr>
        <p:txBody>
          <a:bodyPr vert="horz" lIns="91440" tIns="45720" rIns="91440" bIns="45720" rtlCol="0" anchor="ctr"/>
          <a:lstStyle>
            <a:lvl1pPr algn="l">
              <a:defRPr sz="750">
                <a:solidFill>
                  <a:schemeClr val="tx1">
                    <a:tint val="75000"/>
                  </a:schemeClr>
                </a:solidFill>
              </a:defRPr>
            </a:lvl1pPr>
          </a:lstStyle>
          <a:p>
            <a:pPr eaLnBrk="1" fontAlgn="auto" hangingPunct="1">
              <a:spcBef>
                <a:spcPts val="0"/>
              </a:spcBef>
              <a:spcAft>
                <a:spcPts val="0"/>
              </a:spcAft>
            </a:pPr>
            <a:endParaRPr>
              <a:solidFill>
                <a:prstClr val="white">
                  <a:tint val="75000"/>
                </a:prstClr>
              </a:solidFill>
              <a:latin typeface="Corbel"/>
              <a:ea typeface="+mn-ea"/>
            </a:endParaRPr>
          </a:p>
        </p:txBody>
      </p:sp>
      <p:sp>
        <p:nvSpPr>
          <p:cNvPr id="6" name="Slide Number Placeholder 5"/>
          <p:cNvSpPr>
            <a:spLocks noGrp="1"/>
          </p:cNvSpPr>
          <p:nvPr>
            <p:ph type="sldNum" sz="quarter" idx="4"/>
          </p:nvPr>
        </p:nvSpPr>
        <p:spPr>
          <a:xfrm>
            <a:off x="7144419" y="6400801"/>
            <a:ext cx="857475" cy="276226"/>
          </a:xfrm>
          <a:prstGeom prst="rect">
            <a:avLst/>
          </a:prstGeom>
        </p:spPr>
        <p:txBody>
          <a:bodyPr vert="horz" lIns="91440" tIns="45720" rIns="91440" bIns="45720" rtlCol="0" anchor="ctr"/>
          <a:lstStyle>
            <a:lvl1pPr algn="r">
              <a:defRPr sz="750">
                <a:solidFill>
                  <a:schemeClr val="tx1">
                    <a:tint val="75000"/>
                  </a:schemeClr>
                </a:solidFill>
              </a:defRPr>
            </a:lvl1pPr>
          </a:lstStyle>
          <a:p>
            <a:pPr eaLnBrk="1" fontAlgn="auto" hangingPunct="1">
              <a:spcBef>
                <a:spcPts val="0"/>
              </a:spcBef>
              <a:spcAft>
                <a:spcPts val="0"/>
              </a:spcAft>
            </a:pPr>
            <a:fld id="{25BA54BD-C84D-46CE-8B72-31BFB26ABA43}" type="slidenum">
              <a:rPr>
                <a:solidFill>
                  <a:prstClr val="white">
                    <a:tint val="75000"/>
                  </a:prstClr>
                </a:solidFill>
                <a:latin typeface="Corbel"/>
                <a:ea typeface="+mn-ea"/>
              </a:rPr>
              <a:pPr eaLnBrk="1" fontAlgn="auto" hangingPunct="1">
                <a:spcBef>
                  <a:spcPts val="0"/>
                </a:spcBef>
                <a:spcAft>
                  <a:spcPts val="0"/>
                </a:spcAft>
              </a:pPr>
              <a:t>‹#›</a:t>
            </a:fld>
            <a:endParaRPr>
              <a:solidFill>
                <a:prstClr val="white">
                  <a:tint val="75000"/>
                </a:prstClr>
              </a:solidFill>
              <a:latin typeface="Corbel"/>
              <a:ea typeface="+mn-ea"/>
            </a:endParaRPr>
          </a:p>
        </p:txBody>
      </p:sp>
    </p:spTree>
    <p:extLst>
      <p:ext uri="{BB962C8B-B14F-4D97-AF65-F5344CB8AC3E}">
        <p14:creationId xmlns:p14="http://schemas.microsoft.com/office/powerpoint/2010/main" val="1347041585"/>
      </p:ext>
    </p:extLst>
  </p:cSld>
  <p:clrMap bg1="dk1" tx1="lt1" bg2="dk2" tx2="lt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3" r:id="rId12"/>
    <p:sldLayoutId id="214748414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685983" rtl="0" eaLnBrk="1" latinLnBrk="0" hangingPunct="1">
        <a:lnSpc>
          <a:spcPct val="90000"/>
        </a:lnSpc>
        <a:spcBef>
          <a:spcPct val="0"/>
        </a:spcBef>
        <a:buNone/>
        <a:defRPr sz="2401" kern="1200">
          <a:solidFill>
            <a:schemeClr val="tx1"/>
          </a:solidFill>
          <a:latin typeface="+mj-lt"/>
          <a:ea typeface="+mj-ea"/>
          <a:cs typeface="+mj-cs"/>
        </a:defRPr>
      </a:lvl1pPr>
    </p:titleStyle>
    <p:bodyStyle>
      <a:lvl1pPr marL="205795" indent="-205795" algn="l" defTabSz="685983" rtl="0" eaLnBrk="1" latinLnBrk="0" hangingPunct="1">
        <a:lnSpc>
          <a:spcPct val="90000"/>
        </a:lnSpc>
        <a:spcBef>
          <a:spcPts val="1350"/>
        </a:spcBef>
        <a:buSzPct val="100000"/>
        <a:buFont typeface="Arial" pitchFamily="34" charset="0"/>
        <a:buChar char="▪"/>
        <a:defRPr sz="1800" kern="1200">
          <a:solidFill>
            <a:schemeClr val="tx1"/>
          </a:solidFill>
          <a:latin typeface="+mn-lt"/>
          <a:ea typeface="+mn-ea"/>
          <a:cs typeface="+mn-cs"/>
        </a:defRPr>
      </a:lvl1pPr>
      <a:lvl2pPr marL="432169" indent="-205795" algn="l" defTabSz="685983" rtl="0" eaLnBrk="1" latinLnBrk="0" hangingPunct="1">
        <a:lnSpc>
          <a:spcPct val="90000"/>
        </a:lnSpc>
        <a:spcBef>
          <a:spcPts val="450"/>
        </a:spcBef>
        <a:buSzPct val="100000"/>
        <a:buFont typeface="Consolas" pitchFamily="49" charset="0"/>
        <a:buChar char="–"/>
        <a:defRPr sz="1500" kern="1200">
          <a:solidFill>
            <a:schemeClr val="tx1"/>
          </a:solidFill>
          <a:latin typeface="+mn-lt"/>
          <a:ea typeface="+mn-ea"/>
          <a:cs typeface="+mn-cs"/>
        </a:defRPr>
      </a:lvl2pPr>
      <a:lvl3pPr marL="603665" indent="-171496" algn="l" defTabSz="685983" rtl="0" eaLnBrk="1" latinLnBrk="0" hangingPunct="1">
        <a:lnSpc>
          <a:spcPct val="90000"/>
        </a:lnSpc>
        <a:spcBef>
          <a:spcPts val="450"/>
        </a:spcBef>
        <a:buSzPct val="100000"/>
        <a:buFont typeface="Arial" pitchFamily="34" charset="0"/>
        <a:buChar char="▪"/>
        <a:defRPr sz="1350" kern="1200">
          <a:solidFill>
            <a:schemeClr val="tx1"/>
          </a:solidFill>
          <a:latin typeface="+mn-lt"/>
          <a:ea typeface="+mn-ea"/>
          <a:cs typeface="+mn-cs"/>
        </a:defRPr>
      </a:lvl3pPr>
      <a:lvl4pPr marL="775161" indent="-171496" algn="l" defTabSz="685983"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4pPr>
      <a:lvl5pPr marL="946656" indent="-171496" algn="l" defTabSz="685983" rtl="0" eaLnBrk="1" latinLnBrk="0" hangingPunct="1">
        <a:lnSpc>
          <a:spcPct val="90000"/>
        </a:lnSpc>
        <a:spcBef>
          <a:spcPts val="450"/>
        </a:spcBef>
        <a:buSzPct val="100000"/>
        <a:buFont typeface="Arial" pitchFamily="34" charset="0"/>
        <a:buChar char="▪"/>
        <a:defRPr sz="1200" kern="1200">
          <a:solidFill>
            <a:schemeClr val="tx1"/>
          </a:solidFill>
          <a:latin typeface="+mn-lt"/>
          <a:ea typeface="+mn-ea"/>
          <a:cs typeface="+mn-cs"/>
        </a:defRPr>
      </a:lvl5pPr>
      <a:lvl6pPr marL="1118152" indent="-171496" algn="l" defTabSz="685983"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6pPr>
      <a:lvl7pPr marL="1289648" indent="-171496" algn="l" defTabSz="685983" rtl="0" eaLnBrk="1" latinLnBrk="0" hangingPunct="1">
        <a:lnSpc>
          <a:spcPct val="90000"/>
        </a:lnSpc>
        <a:spcBef>
          <a:spcPts val="450"/>
        </a:spcBef>
        <a:buSzPct val="100000"/>
        <a:buFont typeface="Arial" pitchFamily="34" charset="0"/>
        <a:buChar char="▪"/>
        <a:defRPr sz="1200" kern="1200">
          <a:solidFill>
            <a:schemeClr val="tx1"/>
          </a:solidFill>
          <a:latin typeface="+mn-lt"/>
          <a:ea typeface="+mn-ea"/>
          <a:cs typeface="+mn-cs"/>
        </a:defRPr>
      </a:lvl7pPr>
      <a:lvl8pPr marL="1461144" indent="-171496" algn="l" defTabSz="685983"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8pPr>
      <a:lvl9pPr marL="1632639" indent="-171496" algn="l" defTabSz="685983" rtl="0" eaLnBrk="1" latinLnBrk="0" hangingPunct="1">
        <a:lnSpc>
          <a:spcPct val="90000"/>
        </a:lnSpc>
        <a:spcBef>
          <a:spcPts val="450"/>
        </a:spcBef>
        <a:buSzPct val="100000"/>
        <a:buFont typeface="Arial"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smtClean="0"/>
              <a:t>Click to edit Master title style</a:t>
            </a:r>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Rockwell" pitchFamily="18" charset="0"/>
              </a:defRPr>
            </a:lvl1pPr>
          </a:lstStyle>
          <a:p>
            <a:endParaRPr lang="en-US" altLang="de-DE">
              <a:solidFill>
                <a:srgbClr val="323D43"/>
              </a:solidFill>
            </a:endParaRPr>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a:latin typeface="Rockwell" pitchFamily="18" charset="0"/>
              </a:defRPr>
            </a:lvl1pPr>
          </a:lstStyle>
          <a:p>
            <a:fld id="{CB85AD58-B448-46A2-803B-F92FA6630C29}"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2924471448"/>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4157" r:id="rId12"/>
    <p:sldLayoutId id="2147484158" r:id="rId13"/>
    <p:sldLayoutId id="2147484159"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3500" b="1">
          <a:solidFill>
            <a:srgbClr val="0070C0"/>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p:titleStyle>
    <p:bodyStyle>
      <a:lvl1pPr marL="342900" indent="-342900" algn="l" rtl="0" eaLnBrk="0" fontAlgn="base" hangingPunct="0">
        <a:spcBef>
          <a:spcPct val="0"/>
        </a:spcBef>
        <a:spcAft>
          <a:spcPct val="70000"/>
        </a:spcAft>
        <a:buClr>
          <a:srgbClr val="0070C0"/>
        </a:buClr>
        <a:buChar char="•"/>
        <a:defRPr sz="2400">
          <a:solidFill>
            <a:schemeClr val="tx1"/>
          </a:solidFill>
          <a:latin typeface="Rockwell" pitchFamily="18" charset="0"/>
          <a:ea typeface="MS PGothic" pitchFamily="34" charset="-128"/>
          <a:cs typeface="+mn-cs"/>
        </a:defRPr>
      </a:lvl1pPr>
      <a:lvl2pPr marL="811213" indent="-288925" algn="l" rtl="0" eaLnBrk="0" fontAlgn="base" hangingPunct="0">
        <a:lnSpc>
          <a:spcPct val="90000"/>
        </a:lnSpc>
        <a:spcBef>
          <a:spcPct val="0"/>
        </a:spcBef>
        <a:spcAft>
          <a:spcPct val="50000"/>
        </a:spcAft>
        <a:buClr>
          <a:srgbClr val="0070C0"/>
        </a:buClr>
        <a:buChar char="–"/>
        <a:defRPr sz="2400">
          <a:solidFill>
            <a:schemeClr val="tx1"/>
          </a:solidFill>
          <a:latin typeface="Rockwell" pitchFamily="18" charset="0"/>
          <a:ea typeface="MS PGothic" pitchFamily="34" charset="-128"/>
        </a:defRPr>
      </a:lvl2pPr>
      <a:lvl3pPr marL="1219200"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3pPr>
      <a:lvl4pPr marL="1627188"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4pPr>
      <a:lvl5pPr marL="2057400" indent="-228600" algn="l" rtl="0" eaLnBrk="0" fontAlgn="base" hangingPunct="0">
        <a:lnSpc>
          <a:spcPct val="90000"/>
        </a:lnSpc>
        <a:spcBef>
          <a:spcPct val="20000"/>
        </a:spcBef>
        <a:spcAft>
          <a:spcPct val="0"/>
        </a:spcAft>
        <a:buClr>
          <a:srgbClr val="0070C0"/>
        </a:buClr>
        <a:buChar char="»"/>
        <a:defRPr sz="2400">
          <a:solidFill>
            <a:srgbClr val="556974"/>
          </a:solidFill>
          <a:latin typeface="Rockwell" pitchFamily="18" charset="0"/>
          <a:ea typeface="MS PGothic" pitchFamily="34" charset="-128"/>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smtClean="0"/>
              <a:t>Click to edit Master title style</a:t>
            </a:r>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Rockwell" pitchFamily="18" charset="0"/>
              </a:defRPr>
            </a:lvl1pPr>
          </a:lstStyle>
          <a:p>
            <a:endParaRPr lang="en-US" altLang="de-DE">
              <a:solidFill>
                <a:srgbClr val="323D43"/>
              </a:solidFill>
            </a:endParaRPr>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a:latin typeface="Rockwell" pitchFamily="18" charset="0"/>
              </a:defRPr>
            </a:lvl1pPr>
          </a:lstStyle>
          <a:p>
            <a:fld id="{CB85AD58-B448-46A2-803B-F92FA6630C29}"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3676623817"/>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5" r:id="rId12"/>
    <p:sldLayoutId id="2147484186" r:id="rId13"/>
    <p:sldLayoutId id="2147484187"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3500" b="1">
          <a:solidFill>
            <a:srgbClr val="0070C0"/>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p:titleStyle>
    <p:bodyStyle>
      <a:lvl1pPr marL="342900" indent="-342900" algn="l" rtl="0" eaLnBrk="0" fontAlgn="base" hangingPunct="0">
        <a:spcBef>
          <a:spcPct val="0"/>
        </a:spcBef>
        <a:spcAft>
          <a:spcPct val="70000"/>
        </a:spcAft>
        <a:buClr>
          <a:srgbClr val="0070C0"/>
        </a:buClr>
        <a:buChar char="•"/>
        <a:defRPr sz="2400">
          <a:solidFill>
            <a:schemeClr val="tx1"/>
          </a:solidFill>
          <a:latin typeface="Rockwell" pitchFamily="18" charset="0"/>
          <a:ea typeface="MS PGothic" pitchFamily="34" charset="-128"/>
          <a:cs typeface="+mn-cs"/>
        </a:defRPr>
      </a:lvl1pPr>
      <a:lvl2pPr marL="811213" indent="-288925" algn="l" rtl="0" eaLnBrk="0" fontAlgn="base" hangingPunct="0">
        <a:lnSpc>
          <a:spcPct val="90000"/>
        </a:lnSpc>
        <a:spcBef>
          <a:spcPct val="0"/>
        </a:spcBef>
        <a:spcAft>
          <a:spcPct val="50000"/>
        </a:spcAft>
        <a:buClr>
          <a:srgbClr val="0070C0"/>
        </a:buClr>
        <a:buChar char="–"/>
        <a:defRPr sz="2400">
          <a:solidFill>
            <a:schemeClr val="tx1"/>
          </a:solidFill>
          <a:latin typeface="Rockwell" pitchFamily="18" charset="0"/>
          <a:ea typeface="MS PGothic" pitchFamily="34" charset="-128"/>
        </a:defRPr>
      </a:lvl2pPr>
      <a:lvl3pPr marL="1219200"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3pPr>
      <a:lvl4pPr marL="1627188"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4pPr>
      <a:lvl5pPr marL="2057400" indent="-228600" algn="l" rtl="0" eaLnBrk="0" fontAlgn="base" hangingPunct="0">
        <a:lnSpc>
          <a:spcPct val="90000"/>
        </a:lnSpc>
        <a:spcBef>
          <a:spcPct val="20000"/>
        </a:spcBef>
        <a:spcAft>
          <a:spcPct val="0"/>
        </a:spcAft>
        <a:buClr>
          <a:srgbClr val="0070C0"/>
        </a:buClr>
        <a:buChar char="»"/>
        <a:defRPr sz="2400">
          <a:solidFill>
            <a:srgbClr val="556974"/>
          </a:solidFill>
          <a:latin typeface="Rockwell" pitchFamily="18" charset="0"/>
          <a:ea typeface="MS PGothic" pitchFamily="34" charset="-128"/>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smtClean="0"/>
              <a:t>Click to edit Master title style</a:t>
            </a:r>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Rockwell" pitchFamily="18" charset="0"/>
              </a:defRPr>
            </a:lvl1pPr>
          </a:lstStyle>
          <a:p>
            <a:endParaRPr lang="en-US" altLang="de-DE">
              <a:solidFill>
                <a:srgbClr val="323D43"/>
              </a:solidFill>
            </a:endParaRPr>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a:latin typeface="Rockwell" pitchFamily="18" charset="0"/>
              </a:defRPr>
            </a:lvl1pPr>
          </a:lstStyle>
          <a:p>
            <a:fld id="{CB85AD58-B448-46A2-803B-F92FA6630C29}" type="slidenum">
              <a:rPr lang="en-GB" altLang="de-DE">
                <a:solidFill>
                  <a:srgbClr val="323D43"/>
                </a:solidFill>
              </a:rPr>
              <a:pPr/>
              <a:t>‹#›</a:t>
            </a:fld>
            <a:endParaRPr lang="en-GB" altLang="de-DE">
              <a:solidFill>
                <a:srgbClr val="323D43"/>
              </a:solidFill>
            </a:endParaRPr>
          </a:p>
        </p:txBody>
      </p:sp>
    </p:spTree>
    <p:extLst>
      <p:ext uri="{BB962C8B-B14F-4D97-AF65-F5344CB8AC3E}">
        <p14:creationId xmlns:p14="http://schemas.microsoft.com/office/powerpoint/2010/main" val="3311473869"/>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200" r:id="rId12"/>
    <p:sldLayoutId id="2147484201" r:id="rId13"/>
    <p:sldLayoutId id="2147484202"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3500" b="1">
          <a:solidFill>
            <a:srgbClr val="0070C0"/>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p:titleStyle>
    <p:bodyStyle>
      <a:lvl1pPr marL="342900" indent="-342900" algn="l" rtl="0" eaLnBrk="0" fontAlgn="base" hangingPunct="0">
        <a:spcBef>
          <a:spcPct val="0"/>
        </a:spcBef>
        <a:spcAft>
          <a:spcPct val="70000"/>
        </a:spcAft>
        <a:buClr>
          <a:srgbClr val="0070C0"/>
        </a:buClr>
        <a:buChar char="•"/>
        <a:defRPr sz="2400">
          <a:solidFill>
            <a:schemeClr val="tx1"/>
          </a:solidFill>
          <a:latin typeface="Rockwell" pitchFamily="18" charset="0"/>
          <a:ea typeface="MS PGothic" pitchFamily="34" charset="-128"/>
          <a:cs typeface="+mn-cs"/>
        </a:defRPr>
      </a:lvl1pPr>
      <a:lvl2pPr marL="811213" indent="-288925" algn="l" rtl="0" eaLnBrk="0" fontAlgn="base" hangingPunct="0">
        <a:lnSpc>
          <a:spcPct val="90000"/>
        </a:lnSpc>
        <a:spcBef>
          <a:spcPct val="0"/>
        </a:spcBef>
        <a:spcAft>
          <a:spcPct val="50000"/>
        </a:spcAft>
        <a:buClr>
          <a:srgbClr val="0070C0"/>
        </a:buClr>
        <a:buChar char="–"/>
        <a:defRPr sz="2400">
          <a:solidFill>
            <a:schemeClr val="tx1"/>
          </a:solidFill>
          <a:latin typeface="Rockwell" pitchFamily="18" charset="0"/>
          <a:ea typeface="MS PGothic" pitchFamily="34" charset="-128"/>
        </a:defRPr>
      </a:lvl2pPr>
      <a:lvl3pPr marL="1219200"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3pPr>
      <a:lvl4pPr marL="1627188"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4pPr>
      <a:lvl5pPr marL="2057400" indent="-228600" algn="l" rtl="0" eaLnBrk="0" fontAlgn="base" hangingPunct="0">
        <a:lnSpc>
          <a:spcPct val="90000"/>
        </a:lnSpc>
        <a:spcBef>
          <a:spcPct val="20000"/>
        </a:spcBef>
        <a:spcAft>
          <a:spcPct val="0"/>
        </a:spcAft>
        <a:buClr>
          <a:srgbClr val="0070C0"/>
        </a:buClr>
        <a:buChar char="»"/>
        <a:defRPr sz="2400">
          <a:solidFill>
            <a:srgbClr val="556974"/>
          </a:solidFill>
          <a:latin typeface="Rockwell" pitchFamily="18" charset="0"/>
          <a:ea typeface="MS PGothic" pitchFamily="34" charset="-128"/>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2.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2.xml"/><Relationship Id="rId5" Type="http://schemas.openxmlformats.org/officeDocument/2006/relationships/image" Target="../media/image18.JP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7.xml"/></Relationships>
</file>

<file path=ppt/slides/_rels/slide15.xml.rels><?xml version="1.0" encoding="UTF-8" standalone="yes"?>
<Relationships xmlns="http://schemas.openxmlformats.org/package/2006/relationships"><Relationship Id="rId3" Type="http://schemas.openxmlformats.org/officeDocument/2006/relationships/hyperlink" Target="SDG%20&amp;%20MDS%20Indicators.docx"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49.xml"/><Relationship Id="rId6" Type="http://schemas.openxmlformats.org/officeDocument/2006/relationships/image" Target="../media/image21.png"/><Relationship Id="rId5" Type="http://schemas.openxmlformats.org/officeDocument/2006/relationships/chart" Target="../charts/char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hyperlink" Target="01%20Materials/SDG%20&amp;%20MDS%20Indicators.docx" TargetMode="External"/><Relationship Id="rId2" Type="http://schemas.openxmlformats.org/officeDocument/2006/relationships/image" Target="../media/image19.png"/><Relationship Id="rId1" Type="http://schemas.openxmlformats.org/officeDocument/2006/relationships/slideLayout" Target="../slideLayouts/slideLayout149.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CRPD%20Articles%20linked%20MDS%20Nov2015.xls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7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apps.who.int/gho/data/view.wrapper.HE-VIZ07?lang=en&amp;menu=hide" TargetMode="External"/><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who.int/disabilities/" TargetMode="External"/><Relationship Id="rId2" Type="http://schemas.openxmlformats.org/officeDocument/2006/relationships/hyperlink" Target="mailto:ciezaa@who.in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7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850" y="1700213"/>
            <a:ext cx="8640638" cy="2232843"/>
          </a:xfrm>
        </p:spPr>
        <p:txBody>
          <a:bodyPr/>
          <a:lstStyle/>
          <a:p>
            <a:pPr>
              <a:spcAft>
                <a:spcPts val="300"/>
              </a:spcAft>
            </a:pPr>
            <a:r>
              <a:rPr lang="en-US" sz="3200" dirty="0" smtClean="0"/>
              <a:t>Using the Model Disability Survey to</a:t>
            </a:r>
            <a:br>
              <a:rPr lang="en-US" sz="3200" dirty="0" smtClean="0"/>
            </a:br>
            <a:r>
              <a:rPr lang="en-US" sz="3200" dirty="0" smtClean="0"/>
              <a:t>monitor inequalities in the context of the</a:t>
            </a:r>
            <a:br>
              <a:rPr lang="en-US" sz="3200" dirty="0" smtClean="0"/>
            </a:br>
            <a:r>
              <a:rPr lang="en-US" sz="3200" dirty="0" smtClean="0"/>
              <a:t>SDGs</a:t>
            </a:r>
            <a:endParaRPr lang="en-GB" sz="3200" dirty="0">
              <a:latin typeface="Rockwell" panose="02060603020205020403" pitchFamily="18" charset="0"/>
            </a:endParaRPr>
          </a:p>
        </p:txBody>
      </p:sp>
      <p:sp>
        <p:nvSpPr>
          <p:cNvPr id="3" name="Subtitle 2"/>
          <p:cNvSpPr>
            <a:spLocks noGrp="1"/>
          </p:cNvSpPr>
          <p:nvPr>
            <p:ph type="subTitle" idx="1"/>
          </p:nvPr>
        </p:nvSpPr>
        <p:spPr>
          <a:xfrm>
            <a:off x="323850" y="4221087"/>
            <a:ext cx="8496300" cy="1944217"/>
          </a:xfrm>
        </p:spPr>
        <p:txBody>
          <a:bodyPr/>
          <a:lstStyle/>
          <a:p>
            <a:r>
              <a:rPr lang="en-GB" dirty="0" smtClean="0">
                <a:latin typeface="Rockwell" panose="02060603020205020403" pitchFamily="18" charset="0"/>
              </a:rPr>
              <a:t>Alarcos Cieza</a:t>
            </a:r>
            <a:r>
              <a:rPr lang="es-ES" dirty="0" smtClean="0"/>
              <a:t>, </a:t>
            </a:r>
            <a:r>
              <a:rPr lang="es-ES" dirty="0" err="1"/>
              <a:t>MSc</a:t>
            </a:r>
            <a:r>
              <a:rPr lang="es-ES" dirty="0"/>
              <a:t>, MPH, PhD</a:t>
            </a:r>
            <a:endParaRPr lang="en-GB" dirty="0"/>
          </a:p>
          <a:p>
            <a:r>
              <a:rPr lang="en-US" dirty="0" smtClean="0">
                <a:latin typeface="Rockwell" panose="02060603020205020403" pitchFamily="18" charset="0"/>
              </a:rPr>
              <a:t>Coordinator</a:t>
            </a:r>
            <a:br>
              <a:rPr lang="en-US" dirty="0" smtClean="0">
                <a:latin typeface="Rockwell" panose="02060603020205020403" pitchFamily="18" charset="0"/>
              </a:rPr>
            </a:br>
            <a:r>
              <a:rPr lang="en-US" dirty="0" smtClean="0">
                <a:latin typeface="Rockwell" panose="02060603020205020403" pitchFamily="18" charset="0"/>
              </a:rPr>
              <a:t>Disability </a:t>
            </a:r>
            <a:r>
              <a:rPr lang="en-US" dirty="0">
                <a:latin typeface="Rockwell" panose="02060603020205020403" pitchFamily="18" charset="0"/>
              </a:rPr>
              <a:t>and </a:t>
            </a:r>
            <a:r>
              <a:rPr lang="en-US" dirty="0" smtClean="0">
                <a:latin typeface="Rockwell" panose="02060603020205020403" pitchFamily="18" charset="0"/>
              </a:rPr>
              <a:t>Rehabilitation</a:t>
            </a:r>
          </a:p>
        </p:txBody>
      </p:sp>
    </p:spTree>
    <p:extLst>
      <p:ext uri="{BB962C8B-B14F-4D97-AF65-F5344CB8AC3E}">
        <p14:creationId xmlns:p14="http://schemas.microsoft.com/office/powerpoint/2010/main" val="286275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624981"/>
            <a:ext cx="4104456" cy="299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679145"/>
            <a:ext cx="5197770" cy="2949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8717E270-61F3-48F4-AC4F-6E9BAEB81C7C}" type="slidenum">
              <a:rPr lang="en-GB" altLang="de-DE" smtClean="0">
                <a:solidFill>
                  <a:prstClr val="black">
                    <a:tint val="75000"/>
                  </a:prstClr>
                </a:solidFill>
              </a:rPr>
              <a:pPr/>
              <a:t>10</a:t>
            </a:fld>
            <a:endParaRPr lang="en-GB" altLang="de-DE">
              <a:solidFill>
                <a:prstClr val="black">
                  <a:tint val="75000"/>
                </a:prstClr>
              </a:solidFill>
            </a:endParaRPr>
          </a:p>
        </p:txBody>
      </p:sp>
      <p:sp>
        <p:nvSpPr>
          <p:cNvPr id="10" name="TextBox 9"/>
          <p:cNvSpPr txBox="1"/>
          <p:nvPr/>
        </p:nvSpPr>
        <p:spPr>
          <a:xfrm>
            <a:off x="2699792" y="3344448"/>
            <a:ext cx="1152128" cy="461665"/>
          </a:xfrm>
          <a:prstGeom prst="rect">
            <a:avLst/>
          </a:prstGeom>
          <a:noFill/>
        </p:spPr>
        <p:txBody>
          <a:bodyPr wrap="square" rtlCol="0">
            <a:spAutoFit/>
          </a:bodyPr>
          <a:lstStyle/>
          <a:p>
            <a:r>
              <a:rPr lang="en-US" sz="2400" b="1" dirty="0" smtClean="0">
                <a:solidFill>
                  <a:srgbClr val="002060"/>
                </a:solidFill>
                <a:latin typeface="Rockwell" charset="0"/>
                <a:ea typeface="Rockwell" charset="0"/>
                <a:cs typeface="Rockwell" charset="0"/>
              </a:rPr>
              <a:t>21.4%</a:t>
            </a:r>
            <a:endParaRPr lang="en-US" sz="2400" b="1" dirty="0">
              <a:solidFill>
                <a:srgbClr val="002060"/>
              </a:solidFill>
              <a:latin typeface="Rockwell" charset="0"/>
              <a:ea typeface="Rockwell" charset="0"/>
              <a:cs typeface="Rockwell" charset="0"/>
            </a:endParaRPr>
          </a:p>
        </p:txBody>
      </p:sp>
      <p:sp>
        <p:nvSpPr>
          <p:cNvPr id="16" name="Rechteck 5"/>
          <p:cNvSpPr/>
          <p:nvPr/>
        </p:nvSpPr>
        <p:spPr>
          <a:xfrm>
            <a:off x="35496" y="447055"/>
            <a:ext cx="3888432" cy="523220"/>
          </a:xfrm>
          <a:prstGeom prst="rect">
            <a:avLst/>
          </a:prstGeom>
        </p:spPr>
        <p:txBody>
          <a:bodyPr wrap="square">
            <a:spAutoFit/>
          </a:bodyPr>
          <a:lstStyle/>
          <a:p>
            <a:pPr eaLnBrk="1" fontAlgn="auto" hangingPunct="1">
              <a:spcBef>
                <a:spcPts val="0"/>
              </a:spcBef>
              <a:spcAft>
                <a:spcPts val="1200"/>
              </a:spcAft>
            </a:pPr>
            <a:r>
              <a:rPr lang="en-GB" sz="2800" b="1" dirty="0" smtClean="0">
                <a:solidFill>
                  <a:srgbClr val="0070C0"/>
                </a:solidFill>
                <a:latin typeface="Rockwell" panose="02060603020205020403" pitchFamily="18" charset="0"/>
              </a:rPr>
              <a:t>“Capacity”</a:t>
            </a:r>
            <a:endParaRPr lang="en-GB" sz="2800" b="1" dirty="0">
              <a:solidFill>
                <a:srgbClr val="0070C0"/>
              </a:solidFill>
              <a:latin typeface="Rockwell" panose="02060603020205020403" pitchFamily="18" charset="0"/>
            </a:endParaRPr>
          </a:p>
        </p:txBody>
      </p:sp>
      <p:sp>
        <p:nvSpPr>
          <p:cNvPr id="17" name="Rechteck 5"/>
          <p:cNvSpPr/>
          <p:nvPr/>
        </p:nvSpPr>
        <p:spPr>
          <a:xfrm>
            <a:off x="4932040" y="447055"/>
            <a:ext cx="4104456" cy="523220"/>
          </a:xfrm>
          <a:prstGeom prst="rect">
            <a:avLst/>
          </a:prstGeom>
        </p:spPr>
        <p:txBody>
          <a:bodyPr wrap="square">
            <a:spAutoFit/>
          </a:bodyPr>
          <a:lstStyle/>
          <a:p>
            <a:pPr eaLnBrk="1" fontAlgn="auto" hangingPunct="1">
              <a:spcBef>
                <a:spcPts val="0"/>
              </a:spcBef>
              <a:spcAft>
                <a:spcPts val="1200"/>
              </a:spcAft>
            </a:pPr>
            <a:r>
              <a:rPr lang="en-GB" sz="2800" b="1" dirty="0" smtClean="0">
                <a:solidFill>
                  <a:srgbClr val="C00000"/>
                </a:solidFill>
                <a:latin typeface="Rockwell" panose="02060603020205020403" pitchFamily="18" charset="0"/>
              </a:rPr>
              <a:t>Disability</a:t>
            </a:r>
            <a:endParaRPr lang="en-GB" sz="2800" b="1" dirty="0">
              <a:solidFill>
                <a:srgbClr val="C00000"/>
              </a:solidFill>
              <a:latin typeface="Rockwell" panose="02060603020205020403" pitchFamily="18" charset="0"/>
            </a:endParaRPr>
          </a:p>
        </p:txBody>
      </p:sp>
      <p:sp>
        <p:nvSpPr>
          <p:cNvPr id="23" name="TextBox 22"/>
          <p:cNvSpPr txBox="1"/>
          <p:nvPr/>
        </p:nvSpPr>
        <p:spPr>
          <a:xfrm>
            <a:off x="7793695" y="3272440"/>
            <a:ext cx="967162" cy="392675"/>
          </a:xfrm>
          <a:prstGeom prst="rect">
            <a:avLst/>
          </a:prstGeom>
          <a:noFill/>
        </p:spPr>
        <p:txBody>
          <a:bodyPr wrap="square" rtlCol="0">
            <a:spAutoFit/>
          </a:bodyPr>
          <a:lstStyle/>
          <a:p>
            <a:r>
              <a:rPr lang="en-US" sz="2400" b="1" dirty="0" smtClean="0">
                <a:solidFill>
                  <a:srgbClr val="0070C0"/>
                </a:solidFill>
                <a:latin typeface="Rockwell" charset="0"/>
                <a:ea typeface="Rockwell" charset="0"/>
                <a:cs typeface="Rockwell" charset="0"/>
              </a:rPr>
              <a:t>8.9%</a:t>
            </a:r>
            <a:endParaRPr lang="en-US" sz="2400" b="1" dirty="0">
              <a:solidFill>
                <a:srgbClr val="0070C0"/>
              </a:solidFill>
              <a:latin typeface="Rockwell" charset="0"/>
              <a:ea typeface="Rockwell" charset="0"/>
              <a:cs typeface="Rockwell" charset="0"/>
            </a:endParaRPr>
          </a:p>
        </p:txBody>
      </p:sp>
      <p:grpSp>
        <p:nvGrpSpPr>
          <p:cNvPr id="11" name="Group 10"/>
          <p:cNvGrpSpPr/>
          <p:nvPr/>
        </p:nvGrpSpPr>
        <p:grpSpPr>
          <a:xfrm>
            <a:off x="2555775" y="1518293"/>
            <a:ext cx="1368153" cy="1826156"/>
            <a:chOff x="2555775" y="1518293"/>
            <a:chExt cx="1368153" cy="1826156"/>
          </a:xfrm>
        </p:grpSpPr>
        <p:sp>
          <p:nvSpPr>
            <p:cNvPr id="25" name="TextBox 24"/>
            <p:cNvSpPr txBox="1"/>
            <p:nvPr/>
          </p:nvSpPr>
          <p:spPr>
            <a:xfrm>
              <a:off x="2555775" y="1518293"/>
              <a:ext cx="1368153" cy="64633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en-US" sz="3600" b="1" dirty="0" smtClean="0">
                  <a:solidFill>
                    <a:srgbClr val="002060"/>
                  </a:solidFill>
                </a:rPr>
                <a:t>8.3%</a:t>
              </a:r>
              <a:endParaRPr lang="en-US" sz="3600" b="1" dirty="0">
                <a:solidFill>
                  <a:srgbClr val="002060"/>
                </a:solidFill>
              </a:endParaRPr>
            </a:p>
          </p:txBody>
        </p:sp>
        <p:sp>
          <p:nvSpPr>
            <p:cNvPr id="3" name="Right Arrow 2"/>
            <p:cNvSpPr/>
            <p:nvPr/>
          </p:nvSpPr>
          <p:spPr>
            <a:xfrm rot="16200000">
              <a:off x="2318471" y="2646582"/>
              <a:ext cx="1172978" cy="222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prstClr val="white"/>
                </a:solidFill>
              </a:endParaRPr>
            </a:p>
          </p:txBody>
        </p:sp>
      </p:grpSp>
      <p:sp>
        <p:nvSpPr>
          <p:cNvPr id="4" name="Curved Down Arrow 3"/>
          <p:cNvSpPr/>
          <p:nvPr/>
        </p:nvSpPr>
        <p:spPr>
          <a:xfrm rot="1398109">
            <a:off x="3569599" y="1147398"/>
            <a:ext cx="4753528" cy="1310301"/>
          </a:xfrm>
          <a:prstGeom prst="curvedDownArrow">
            <a:avLst/>
          </a:prstGeom>
          <a:gradFill flip="none"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prstClr val="black"/>
              </a:solidFill>
            </a:endParaRPr>
          </a:p>
        </p:txBody>
      </p:sp>
      <p:sp>
        <p:nvSpPr>
          <p:cNvPr id="27" name="Curved Down Arrow 26"/>
          <p:cNvSpPr/>
          <p:nvPr/>
        </p:nvSpPr>
        <p:spPr>
          <a:xfrm rot="872200">
            <a:off x="3989227" y="1710628"/>
            <a:ext cx="3039647" cy="907994"/>
          </a:xfrm>
          <a:prstGeom prst="curvedDownArrow">
            <a:avLst/>
          </a:prstGeom>
          <a:gradFill flip="none"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prstClr val="black"/>
              </a:solidFill>
            </a:endParaRPr>
          </a:p>
        </p:txBody>
      </p:sp>
      <p:grpSp>
        <p:nvGrpSpPr>
          <p:cNvPr id="13" name="Group 12"/>
          <p:cNvGrpSpPr/>
          <p:nvPr/>
        </p:nvGrpSpPr>
        <p:grpSpPr>
          <a:xfrm>
            <a:off x="3131839" y="2338077"/>
            <a:ext cx="1368153" cy="1006372"/>
            <a:chOff x="3131839" y="2338077"/>
            <a:chExt cx="1368153" cy="1006372"/>
          </a:xfrm>
        </p:grpSpPr>
        <p:sp>
          <p:nvSpPr>
            <p:cNvPr id="26" name="TextBox 25"/>
            <p:cNvSpPr txBox="1"/>
            <p:nvPr/>
          </p:nvSpPr>
          <p:spPr>
            <a:xfrm>
              <a:off x="3131839" y="2338077"/>
              <a:ext cx="1368153" cy="64633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en-US" sz="3600" b="1" dirty="0" smtClean="0">
                  <a:solidFill>
                    <a:srgbClr val="002060"/>
                  </a:solidFill>
                </a:rPr>
                <a:t>12.5%</a:t>
              </a:r>
              <a:endParaRPr lang="en-US" sz="3600" b="1" dirty="0">
                <a:solidFill>
                  <a:srgbClr val="002060"/>
                </a:solidFill>
              </a:endParaRPr>
            </a:p>
          </p:txBody>
        </p:sp>
        <p:sp>
          <p:nvSpPr>
            <p:cNvPr id="28" name="Right Arrow 27"/>
            <p:cNvSpPr/>
            <p:nvPr/>
          </p:nvSpPr>
          <p:spPr>
            <a:xfrm rot="16200000">
              <a:off x="3340806" y="3042627"/>
              <a:ext cx="380889" cy="222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prstClr val="white"/>
                </a:solidFill>
              </a:endParaRPr>
            </a:p>
          </p:txBody>
        </p:sp>
      </p:grpSp>
      <p:grpSp>
        <p:nvGrpSpPr>
          <p:cNvPr id="8" name="Group 7"/>
          <p:cNvGrpSpPr/>
          <p:nvPr/>
        </p:nvGrpSpPr>
        <p:grpSpPr>
          <a:xfrm>
            <a:off x="2195736" y="2029222"/>
            <a:ext cx="1446892" cy="2186356"/>
            <a:chOff x="2195736" y="2029222"/>
            <a:chExt cx="1446892" cy="2186356"/>
          </a:xfrm>
        </p:grpSpPr>
        <p:cxnSp>
          <p:nvCxnSpPr>
            <p:cNvPr id="31" name="Straight Connector 30"/>
            <p:cNvCxnSpPr/>
            <p:nvPr/>
          </p:nvCxnSpPr>
          <p:spPr>
            <a:xfrm>
              <a:off x="2195736" y="2029222"/>
              <a:ext cx="0" cy="21863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Right Triangle 32"/>
            <p:cNvSpPr/>
            <p:nvPr/>
          </p:nvSpPr>
          <p:spPr>
            <a:xfrm>
              <a:off x="2195736" y="3468776"/>
              <a:ext cx="1446892" cy="731035"/>
            </a:xfrm>
            <a:prstGeom prst="rtTriangle">
              <a:avLst/>
            </a:prstGeom>
            <a:solidFill>
              <a:srgbClr val="FF0000">
                <a:alpha val="26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prstClr val="white"/>
                </a:solidFill>
              </a:endParaRPr>
            </a:p>
          </p:txBody>
        </p:sp>
      </p:grpSp>
      <p:grpSp>
        <p:nvGrpSpPr>
          <p:cNvPr id="9" name="Group 8"/>
          <p:cNvGrpSpPr/>
          <p:nvPr/>
        </p:nvGrpSpPr>
        <p:grpSpPr>
          <a:xfrm>
            <a:off x="7236296" y="2301313"/>
            <a:ext cx="698808" cy="1944217"/>
            <a:chOff x="7236296" y="2301313"/>
            <a:chExt cx="698808" cy="1944217"/>
          </a:xfrm>
        </p:grpSpPr>
        <p:cxnSp>
          <p:nvCxnSpPr>
            <p:cNvPr id="32" name="Straight Connector 31"/>
            <p:cNvCxnSpPr/>
            <p:nvPr/>
          </p:nvCxnSpPr>
          <p:spPr>
            <a:xfrm>
              <a:off x="7237612" y="2301313"/>
              <a:ext cx="0" cy="19442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Right Triangle 33"/>
            <p:cNvSpPr/>
            <p:nvPr/>
          </p:nvSpPr>
          <p:spPr>
            <a:xfrm>
              <a:off x="7236296" y="2963559"/>
              <a:ext cx="698808" cy="1281971"/>
            </a:xfrm>
            <a:prstGeom prst="rtTriangle">
              <a:avLst/>
            </a:prstGeom>
            <a:solidFill>
              <a:srgbClr val="0070C0">
                <a:alpha val="26000"/>
              </a:srgb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prstClr val="white"/>
                </a:solidFill>
              </a:endParaRPr>
            </a:p>
          </p:txBody>
        </p:sp>
      </p:grpSp>
      <p:grpSp>
        <p:nvGrpSpPr>
          <p:cNvPr id="14" name="Group 13"/>
          <p:cNvGrpSpPr/>
          <p:nvPr/>
        </p:nvGrpSpPr>
        <p:grpSpPr>
          <a:xfrm>
            <a:off x="1501492" y="4388564"/>
            <a:ext cx="1990388" cy="2095553"/>
            <a:chOff x="1871042" y="4388564"/>
            <a:chExt cx="1990388" cy="2095553"/>
          </a:xfrm>
        </p:grpSpPr>
        <p:pic>
          <p:nvPicPr>
            <p:cNvPr id="38" name="Picture 37"/>
            <p:cNvPicPr>
              <a:picLocks noChangeAspect="1"/>
            </p:cNvPicPr>
            <p:nvPr/>
          </p:nvPicPr>
          <p:blipFill>
            <a:blip r:embed="rId5">
              <a:extLst/>
            </a:blip>
            <a:stretch>
              <a:fillRect/>
            </a:stretch>
          </p:blipFill>
          <p:spPr>
            <a:xfrm>
              <a:off x="1871042" y="5157192"/>
              <a:ext cx="1990388" cy="1326925"/>
            </a:xfrm>
            <a:prstGeom prst="rect">
              <a:avLst/>
            </a:prstGeom>
            <a:effectLst>
              <a:outerShdw blurRad="50800" dist="38100" dir="2700000" algn="tl" rotWithShape="0">
                <a:prstClr val="black">
                  <a:alpha val="40000"/>
                </a:prstClr>
              </a:outerShdw>
              <a:softEdge rad="63500"/>
            </a:effectLst>
          </p:spPr>
        </p:pic>
        <p:sp>
          <p:nvSpPr>
            <p:cNvPr id="7" name="Right Arrow 6"/>
            <p:cNvSpPr/>
            <p:nvPr/>
          </p:nvSpPr>
          <p:spPr>
            <a:xfrm rot="16200000">
              <a:off x="2699792" y="4483578"/>
              <a:ext cx="540059" cy="350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prstClr val="white"/>
                </a:solidFill>
              </a:endParaRPr>
            </a:p>
          </p:txBody>
        </p:sp>
      </p:grpSp>
      <p:grpSp>
        <p:nvGrpSpPr>
          <p:cNvPr id="41" name="Group 40"/>
          <p:cNvGrpSpPr/>
          <p:nvPr/>
        </p:nvGrpSpPr>
        <p:grpSpPr>
          <a:xfrm>
            <a:off x="5868144" y="4349788"/>
            <a:ext cx="989447" cy="2127950"/>
            <a:chOff x="6246849" y="4349788"/>
            <a:chExt cx="989447" cy="2127950"/>
          </a:xfrm>
        </p:grpSpPr>
        <p:pic>
          <p:nvPicPr>
            <p:cNvPr id="39" name="Picture 38"/>
            <p:cNvPicPr>
              <a:picLocks noChangeAspect="1"/>
            </p:cNvPicPr>
            <p:nvPr/>
          </p:nvPicPr>
          <p:blipFill>
            <a:blip r:embed="rId6">
              <a:extLst/>
            </a:blip>
            <a:stretch>
              <a:fillRect/>
            </a:stretch>
          </p:blipFill>
          <p:spPr>
            <a:xfrm>
              <a:off x="6246849" y="5085184"/>
              <a:ext cx="989447" cy="1392554"/>
            </a:xfrm>
            <a:prstGeom prst="rect">
              <a:avLst/>
            </a:prstGeom>
            <a:effectLst>
              <a:outerShdw blurRad="50800" dist="38100" dir="2700000" algn="tl" rotWithShape="0">
                <a:prstClr val="black">
                  <a:alpha val="40000"/>
                </a:prstClr>
              </a:outerShdw>
              <a:softEdge rad="63500"/>
            </a:effectLst>
          </p:spPr>
        </p:pic>
        <p:sp>
          <p:nvSpPr>
            <p:cNvPr id="40" name="Right Arrow 39"/>
            <p:cNvSpPr/>
            <p:nvPr/>
          </p:nvSpPr>
          <p:spPr>
            <a:xfrm rot="16200000">
              <a:off x="6539223" y="4444802"/>
              <a:ext cx="540059" cy="350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prstClr val="white"/>
                </a:solidFill>
              </a:endParaRPr>
            </a:p>
          </p:txBody>
        </p:sp>
      </p:grpSp>
    </p:spTree>
    <p:extLst>
      <p:ext uri="{BB962C8B-B14F-4D97-AF65-F5344CB8AC3E}">
        <p14:creationId xmlns:p14="http://schemas.microsoft.com/office/powerpoint/2010/main" val="3147714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left)">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left)">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11"/>
                                        </p:tgtEl>
                                      </p:cBhvr>
                                    </p:animEffect>
                                    <p:set>
                                      <p:cBhvr>
                                        <p:cTn id="63" dur="1" fill="hold">
                                          <p:stCondLst>
                                            <p:cond delay="499"/>
                                          </p:stCondLst>
                                        </p:cTn>
                                        <p:tgtEl>
                                          <p:spTgt spid="11"/>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4"/>
                                        </p:tgtEl>
                                      </p:cBhvr>
                                    </p:animEffect>
                                    <p:set>
                                      <p:cBhvr>
                                        <p:cTn id="66" dur="1" fill="hold">
                                          <p:stCondLst>
                                            <p:cond delay="499"/>
                                          </p:stCondLst>
                                        </p:cTn>
                                        <p:tgtEl>
                                          <p:spTgt spid="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down)">
                                      <p:cBhvr>
                                        <p:cTn id="71" dur="5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down)">
                                      <p:cBhvr>
                                        <p:cTn id="7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P spid="23" grpId="0"/>
      <p:bldP spid="4" grpId="0" animBg="1"/>
      <p:bldP spid="4" grpId="1"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6729"/>
            <a:ext cx="9144000" cy="6084541"/>
          </a:xfrm>
          <a:prstGeom prst="rect">
            <a:avLst/>
          </a:prstGeom>
        </p:spPr>
      </p:pic>
    </p:spTree>
    <p:extLst>
      <p:ext uri="{BB962C8B-B14F-4D97-AF65-F5344CB8AC3E}">
        <p14:creationId xmlns:p14="http://schemas.microsoft.com/office/powerpoint/2010/main" val="3348108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624981"/>
            <a:ext cx="4104456" cy="299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679145"/>
            <a:ext cx="5197770" cy="2949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8717E270-61F3-48F4-AC4F-6E9BAEB81C7C}" type="slidenum">
              <a:rPr lang="en-GB" altLang="de-DE" smtClean="0">
                <a:solidFill>
                  <a:prstClr val="black">
                    <a:tint val="75000"/>
                  </a:prstClr>
                </a:solidFill>
              </a:rPr>
              <a:pPr/>
              <a:t>12</a:t>
            </a:fld>
            <a:endParaRPr lang="en-GB" altLang="de-DE">
              <a:solidFill>
                <a:prstClr val="black">
                  <a:tint val="75000"/>
                </a:prstClr>
              </a:solidFill>
            </a:endParaRPr>
          </a:p>
        </p:txBody>
      </p:sp>
      <p:sp>
        <p:nvSpPr>
          <p:cNvPr id="10" name="TextBox 9"/>
          <p:cNvSpPr txBox="1"/>
          <p:nvPr/>
        </p:nvSpPr>
        <p:spPr>
          <a:xfrm>
            <a:off x="2699792" y="3344448"/>
            <a:ext cx="1152128" cy="461665"/>
          </a:xfrm>
          <a:prstGeom prst="rect">
            <a:avLst/>
          </a:prstGeom>
          <a:noFill/>
        </p:spPr>
        <p:txBody>
          <a:bodyPr wrap="square" rtlCol="0">
            <a:spAutoFit/>
          </a:bodyPr>
          <a:lstStyle/>
          <a:p>
            <a:r>
              <a:rPr lang="en-US" sz="2400" b="1" dirty="0" smtClean="0">
                <a:solidFill>
                  <a:srgbClr val="002060"/>
                </a:solidFill>
                <a:latin typeface="Rockwell" charset="0"/>
                <a:ea typeface="Rockwell" charset="0"/>
                <a:cs typeface="Rockwell" charset="0"/>
              </a:rPr>
              <a:t>21.4%</a:t>
            </a:r>
            <a:endParaRPr lang="en-US" sz="2400" b="1" dirty="0">
              <a:solidFill>
                <a:srgbClr val="002060"/>
              </a:solidFill>
              <a:latin typeface="Rockwell" charset="0"/>
              <a:ea typeface="Rockwell" charset="0"/>
              <a:cs typeface="Rockwell" charset="0"/>
            </a:endParaRPr>
          </a:p>
        </p:txBody>
      </p:sp>
      <p:sp>
        <p:nvSpPr>
          <p:cNvPr id="16" name="Rechteck 5"/>
          <p:cNvSpPr/>
          <p:nvPr/>
        </p:nvSpPr>
        <p:spPr>
          <a:xfrm>
            <a:off x="35496" y="447055"/>
            <a:ext cx="3888432" cy="523220"/>
          </a:xfrm>
          <a:prstGeom prst="rect">
            <a:avLst/>
          </a:prstGeom>
        </p:spPr>
        <p:txBody>
          <a:bodyPr wrap="square">
            <a:spAutoFit/>
          </a:bodyPr>
          <a:lstStyle/>
          <a:p>
            <a:pPr eaLnBrk="1" fontAlgn="auto" hangingPunct="1">
              <a:spcBef>
                <a:spcPts val="0"/>
              </a:spcBef>
              <a:spcAft>
                <a:spcPts val="1200"/>
              </a:spcAft>
            </a:pPr>
            <a:r>
              <a:rPr lang="en-GB" sz="2800" b="1" dirty="0" smtClean="0">
                <a:solidFill>
                  <a:srgbClr val="0070C0"/>
                </a:solidFill>
                <a:latin typeface="Rockwell" panose="02060603020205020403" pitchFamily="18" charset="0"/>
              </a:rPr>
              <a:t>Capacity</a:t>
            </a:r>
            <a:endParaRPr lang="en-GB" sz="2800" b="1" dirty="0">
              <a:solidFill>
                <a:srgbClr val="0070C0"/>
              </a:solidFill>
              <a:latin typeface="Rockwell" panose="02060603020205020403" pitchFamily="18" charset="0"/>
            </a:endParaRPr>
          </a:p>
        </p:txBody>
      </p:sp>
      <p:sp>
        <p:nvSpPr>
          <p:cNvPr id="17" name="Rechteck 5"/>
          <p:cNvSpPr/>
          <p:nvPr/>
        </p:nvSpPr>
        <p:spPr>
          <a:xfrm>
            <a:off x="4932040" y="447055"/>
            <a:ext cx="4104456" cy="523220"/>
          </a:xfrm>
          <a:prstGeom prst="rect">
            <a:avLst/>
          </a:prstGeom>
        </p:spPr>
        <p:txBody>
          <a:bodyPr wrap="square">
            <a:spAutoFit/>
          </a:bodyPr>
          <a:lstStyle/>
          <a:p>
            <a:pPr eaLnBrk="1" fontAlgn="auto" hangingPunct="1">
              <a:spcBef>
                <a:spcPts val="0"/>
              </a:spcBef>
              <a:spcAft>
                <a:spcPts val="1200"/>
              </a:spcAft>
            </a:pPr>
            <a:r>
              <a:rPr lang="en-GB" sz="2800" b="1" dirty="0" smtClean="0">
                <a:solidFill>
                  <a:srgbClr val="C00000"/>
                </a:solidFill>
                <a:latin typeface="Rockwell" panose="02060603020205020403" pitchFamily="18" charset="0"/>
              </a:rPr>
              <a:t>Disability</a:t>
            </a:r>
            <a:endParaRPr lang="en-GB" sz="2800" b="1" dirty="0">
              <a:solidFill>
                <a:srgbClr val="C00000"/>
              </a:solidFill>
              <a:latin typeface="Rockwell" panose="02060603020205020403" pitchFamily="18" charset="0"/>
            </a:endParaRPr>
          </a:p>
        </p:txBody>
      </p:sp>
      <p:sp>
        <p:nvSpPr>
          <p:cNvPr id="23" name="TextBox 22"/>
          <p:cNvSpPr txBox="1"/>
          <p:nvPr/>
        </p:nvSpPr>
        <p:spPr>
          <a:xfrm>
            <a:off x="7793695" y="3272440"/>
            <a:ext cx="967162" cy="392675"/>
          </a:xfrm>
          <a:prstGeom prst="rect">
            <a:avLst/>
          </a:prstGeom>
          <a:noFill/>
        </p:spPr>
        <p:txBody>
          <a:bodyPr wrap="square" rtlCol="0">
            <a:spAutoFit/>
          </a:bodyPr>
          <a:lstStyle/>
          <a:p>
            <a:r>
              <a:rPr lang="en-US" sz="2400" b="1" dirty="0" smtClean="0">
                <a:solidFill>
                  <a:srgbClr val="0070C0"/>
                </a:solidFill>
                <a:latin typeface="Rockwell" charset="0"/>
                <a:ea typeface="Rockwell" charset="0"/>
                <a:cs typeface="Rockwell" charset="0"/>
              </a:rPr>
              <a:t>8.9%</a:t>
            </a:r>
            <a:endParaRPr lang="en-US" sz="2400" b="1" dirty="0">
              <a:solidFill>
                <a:srgbClr val="0070C0"/>
              </a:solidFill>
              <a:latin typeface="Rockwell" charset="0"/>
              <a:ea typeface="Rockwell" charset="0"/>
              <a:cs typeface="Rockwell" charset="0"/>
            </a:endParaRPr>
          </a:p>
        </p:txBody>
      </p:sp>
      <p:sp>
        <p:nvSpPr>
          <p:cNvPr id="25" name="TextBox 24"/>
          <p:cNvSpPr txBox="1"/>
          <p:nvPr/>
        </p:nvSpPr>
        <p:spPr>
          <a:xfrm>
            <a:off x="2555775" y="1518293"/>
            <a:ext cx="1368153" cy="64633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en-US" sz="3600" b="1" dirty="0" smtClean="0">
                <a:solidFill>
                  <a:srgbClr val="002060"/>
                </a:solidFill>
              </a:rPr>
              <a:t>8.3%</a:t>
            </a:r>
            <a:endParaRPr lang="en-US" sz="3600" b="1" dirty="0">
              <a:solidFill>
                <a:srgbClr val="002060"/>
              </a:solidFill>
            </a:endParaRPr>
          </a:p>
        </p:txBody>
      </p:sp>
      <p:sp>
        <p:nvSpPr>
          <p:cNvPr id="3" name="Right Arrow 2"/>
          <p:cNvSpPr/>
          <p:nvPr/>
        </p:nvSpPr>
        <p:spPr>
          <a:xfrm rot="16200000">
            <a:off x="2318471" y="2646582"/>
            <a:ext cx="1172978" cy="222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prstClr val="white"/>
              </a:solidFill>
            </a:endParaRPr>
          </a:p>
        </p:txBody>
      </p:sp>
      <p:sp>
        <p:nvSpPr>
          <p:cNvPr id="4" name="Curved Down Arrow 3"/>
          <p:cNvSpPr/>
          <p:nvPr/>
        </p:nvSpPr>
        <p:spPr>
          <a:xfrm rot="1398109">
            <a:off x="3569599" y="1147398"/>
            <a:ext cx="4753528" cy="1310301"/>
          </a:xfrm>
          <a:prstGeom prst="curvedDownArrow">
            <a:avLst/>
          </a:prstGeom>
          <a:gradFill flip="none"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prstClr val="black"/>
              </a:solidFill>
            </a:endParaRPr>
          </a:p>
        </p:txBody>
      </p:sp>
      <p:cxnSp>
        <p:nvCxnSpPr>
          <p:cNvPr id="31" name="Straight Connector 30"/>
          <p:cNvCxnSpPr/>
          <p:nvPr/>
        </p:nvCxnSpPr>
        <p:spPr>
          <a:xfrm>
            <a:off x="2195736" y="2029222"/>
            <a:ext cx="0" cy="21863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237612" y="2301313"/>
            <a:ext cx="0" cy="19442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3" name="Right Triangle 32"/>
          <p:cNvSpPr/>
          <p:nvPr/>
        </p:nvSpPr>
        <p:spPr>
          <a:xfrm>
            <a:off x="2195736" y="3468776"/>
            <a:ext cx="1446892" cy="731035"/>
          </a:xfrm>
          <a:prstGeom prst="rtTriangle">
            <a:avLst/>
          </a:prstGeom>
          <a:solidFill>
            <a:srgbClr val="FF0000">
              <a:alpha val="26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prstClr val="white"/>
              </a:solidFill>
            </a:endParaRPr>
          </a:p>
        </p:txBody>
      </p:sp>
      <p:sp>
        <p:nvSpPr>
          <p:cNvPr id="34" name="Right Triangle 33"/>
          <p:cNvSpPr/>
          <p:nvPr/>
        </p:nvSpPr>
        <p:spPr>
          <a:xfrm>
            <a:off x="7236296" y="2963559"/>
            <a:ext cx="698808" cy="1281971"/>
          </a:xfrm>
          <a:prstGeom prst="rtTriangle">
            <a:avLst/>
          </a:prstGeom>
          <a:solidFill>
            <a:srgbClr val="0070C0">
              <a:alpha val="26000"/>
            </a:srgb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prstClr val="white"/>
              </a:solidFill>
            </a:endParaRPr>
          </a:p>
        </p:txBody>
      </p:sp>
      <p:grpSp>
        <p:nvGrpSpPr>
          <p:cNvPr id="5" name="Group 4"/>
          <p:cNvGrpSpPr/>
          <p:nvPr/>
        </p:nvGrpSpPr>
        <p:grpSpPr>
          <a:xfrm>
            <a:off x="2216559" y="4388564"/>
            <a:ext cx="1476166" cy="2264538"/>
            <a:chOff x="2216559" y="4388564"/>
            <a:chExt cx="1476166" cy="2264538"/>
          </a:xfrm>
        </p:grpSpPr>
        <p:sp>
          <p:nvSpPr>
            <p:cNvPr id="7" name="Right Arrow 6"/>
            <p:cNvSpPr/>
            <p:nvPr/>
          </p:nvSpPr>
          <p:spPr>
            <a:xfrm rot="16200000">
              <a:off x="2699792" y="4483578"/>
              <a:ext cx="540059" cy="350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prstClr val="white"/>
                </a:solidFill>
              </a:endParaRPr>
            </a:p>
          </p:txBody>
        </p:sp>
        <p:pic>
          <p:nvPicPr>
            <p:cNvPr id="24" name="Picture 23"/>
            <p:cNvPicPr>
              <a:picLocks noChangeAspect="1"/>
            </p:cNvPicPr>
            <p:nvPr/>
          </p:nvPicPr>
          <p:blipFill rotWithShape="1">
            <a:blip r:embed="rId5">
              <a:extLst>
                <a:ext uri="{28A0092B-C50C-407E-A947-70E740481C1C}">
                  <a14:useLocalDpi xmlns:a14="http://schemas.microsoft.com/office/drawing/2010/main" val="0"/>
                </a:ext>
              </a:extLst>
            </a:blip>
            <a:srcRect r="36683"/>
            <a:stretch/>
          </p:blipFill>
          <p:spPr>
            <a:xfrm>
              <a:off x="2216559" y="5101753"/>
              <a:ext cx="1476166" cy="1551349"/>
            </a:xfrm>
            <a:prstGeom prst="rect">
              <a:avLst/>
            </a:prstGeom>
            <a:effectLst>
              <a:outerShdw blurRad="50800" dist="38100" dir="2700000" algn="tl" rotWithShape="0">
                <a:prstClr val="black">
                  <a:alpha val="40000"/>
                </a:prstClr>
              </a:outerShdw>
              <a:softEdge rad="63500"/>
            </a:effectLst>
          </p:spPr>
        </p:pic>
      </p:grpSp>
      <p:grpSp>
        <p:nvGrpSpPr>
          <p:cNvPr id="6" name="Group 5"/>
          <p:cNvGrpSpPr/>
          <p:nvPr/>
        </p:nvGrpSpPr>
        <p:grpSpPr>
          <a:xfrm>
            <a:off x="6908887" y="4366074"/>
            <a:ext cx="1476166" cy="2287027"/>
            <a:chOff x="6908887" y="4366074"/>
            <a:chExt cx="1476166" cy="2287027"/>
          </a:xfrm>
        </p:grpSpPr>
        <p:sp>
          <p:nvSpPr>
            <p:cNvPr id="40" name="Right Arrow 39"/>
            <p:cNvSpPr/>
            <p:nvPr/>
          </p:nvSpPr>
          <p:spPr>
            <a:xfrm rot="16200000">
              <a:off x="7315671" y="4461088"/>
              <a:ext cx="540059" cy="350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prstClr val="white"/>
                </a:solidFill>
              </a:endParaRPr>
            </a:p>
          </p:txBody>
        </p:sp>
        <p:pic>
          <p:nvPicPr>
            <p:cNvPr id="29" name="Picture 28"/>
            <p:cNvPicPr>
              <a:picLocks noChangeAspect="1"/>
            </p:cNvPicPr>
            <p:nvPr/>
          </p:nvPicPr>
          <p:blipFill rotWithShape="1">
            <a:blip r:embed="rId5">
              <a:extLst>
                <a:ext uri="{28A0092B-C50C-407E-A947-70E740481C1C}">
                  <a14:useLocalDpi xmlns:a14="http://schemas.microsoft.com/office/drawing/2010/main" val="0"/>
                </a:ext>
              </a:extLst>
            </a:blip>
            <a:srcRect r="36683"/>
            <a:stretch/>
          </p:blipFill>
          <p:spPr>
            <a:xfrm>
              <a:off x="6908887" y="5101752"/>
              <a:ext cx="1476166" cy="1551349"/>
            </a:xfrm>
            <a:prstGeom prst="rect">
              <a:avLst/>
            </a:prstGeom>
            <a:effectLst>
              <a:outerShdw blurRad="50800" dist="38100" dir="2700000" algn="tl" rotWithShape="0">
                <a:prstClr val="black">
                  <a:alpha val="40000"/>
                </a:prstClr>
              </a:outerShdw>
              <a:softEdge rad="63500"/>
            </a:effectLst>
          </p:spPr>
        </p:pic>
      </p:grpSp>
    </p:spTree>
    <p:extLst>
      <p:ext uri="{BB962C8B-B14F-4D97-AF65-F5344CB8AC3E}">
        <p14:creationId xmlns:p14="http://schemas.microsoft.com/office/powerpoint/2010/main" val="1305837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624981"/>
            <a:ext cx="4104456" cy="299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679145"/>
            <a:ext cx="5197770" cy="2949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8717E270-61F3-48F4-AC4F-6E9BAEB81C7C}" type="slidenum">
              <a:rPr lang="en-GB" altLang="de-DE" smtClean="0">
                <a:solidFill>
                  <a:prstClr val="black">
                    <a:tint val="75000"/>
                  </a:prstClr>
                </a:solidFill>
              </a:rPr>
              <a:pPr/>
              <a:t>13</a:t>
            </a:fld>
            <a:endParaRPr lang="en-GB" altLang="de-DE">
              <a:solidFill>
                <a:prstClr val="black">
                  <a:tint val="75000"/>
                </a:prstClr>
              </a:solidFill>
            </a:endParaRPr>
          </a:p>
        </p:txBody>
      </p:sp>
      <p:sp>
        <p:nvSpPr>
          <p:cNvPr id="10" name="TextBox 9"/>
          <p:cNvSpPr txBox="1"/>
          <p:nvPr/>
        </p:nvSpPr>
        <p:spPr>
          <a:xfrm>
            <a:off x="2699792" y="3344448"/>
            <a:ext cx="1152128" cy="461665"/>
          </a:xfrm>
          <a:prstGeom prst="rect">
            <a:avLst/>
          </a:prstGeom>
          <a:noFill/>
        </p:spPr>
        <p:txBody>
          <a:bodyPr wrap="square" rtlCol="0">
            <a:spAutoFit/>
          </a:bodyPr>
          <a:lstStyle/>
          <a:p>
            <a:r>
              <a:rPr lang="en-US" sz="2400" b="1" dirty="0" smtClean="0">
                <a:solidFill>
                  <a:srgbClr val="002060"/>
                </a:solidFill>
                <a:latin typeface="Rockwell" charset="0"/>
                <a:ea typeface="Rockwell" charset="0"/>
                <a:cs typeface="Rockwell" charset="0"/>
              </a:rPr>
              <a:t>21.4%</a:t>
            </a:r>
            <a:endParaRPr lang="en-US" sz="2400" b="1" dirty="0">
              <a:solidFill>
                <a:srgbClr val="002060"/>
              </a:solidFill>
              <a:latin typeface="Rockwell" charset="0"/>
              <a:ea typeface="Rockwell" charset="0"/>
              <a:cs typeface="Rockwell" charset="0"/>
            </a:endParaRPr>
          </a:p>
        </p:txBody>
      </p:sp>
      <p:sp>
        <p:nvSpPr>
          <p:cNvPr id="16" name="Rechteck 5"/>
          <p:cNvSpPr/>
          <p:nvPr/>
        </p:nvSpPr>
        <p:spPr>
          <a:xfrm>
            <a:off x="35496" y="447055"/>
            <a:ext cx="3888432" cy="523220"/>
          </a:xfrm>
          <a:prstGeom prst="rect">
            <a:avLst/>
          </a:prstGeom>
        </p:spPr>
        <p:txBody>
          <a:bodyPr wrap="square">
            <a:spAutoFit/>
          </a:bodyPr>
          <a:lstStyle/>
          <a:p>
            <a:pPr eaLnBrk="1" fontAlgn="auto" hangingPunct="1">
              <a:spcBef>
                <a:spcPts val="0"/>
              </a:spcBef>
              <a:spcAft>
                <a:spcPts val="1200"/>
              </a:spcAft>
            </a:pPr>
            <a:r>
              <a:rPr lang="en-GB" sz="2800" b="1" dirty="0" smtClean="0">
                <a:solidFill>
                  <a:srgbClr val="0070C0"/>
                </a:solidFill>
                <a:latin typeface="Rockwell" panose="02060603020205020403" pitchFamily="18" charset="0"/>
              </a:rPr>
              <a:t>Capacity</a:t>
            </a:r>
            <a:endParaRPr lang="en-GB" sz="2800" b="1" dirty="0">
              <a:solidFill>
                <a:srgbClr val="0070C0"/>
              </a:solidFill>
              <a:latin typeface="Rockwell" panose="02060603020205020403" pitchFamily="18" charset="0"/>
            </a:endParaRPr>
          </a:p>
        </p:txBody>
      </p:sp>
      <p:sp>
        <p:nvSpPr>
          <p:cNvPr id="17" name="Rechteck 5"/>
          <p:cNvSpPr/>
          <p:nvPr/>
        </p:nvSpPr>
        <p:spPr>
          <a:xfrm>
            <a:off x="4932040" y="447055"/>
            <a:ext cx="4104456" cy="523220"/>
          </a:xfrm>
          <a:prstGeom prst="rect">
            <a:avLst/>
          </a:prstGeom>
        </p:spPr>
        <p:txBody>
          <a:bodyPr wrap="square">
            <a:spAutoFit/>
          </a:bodyPr>
          <a:lstStyle/>
          <a:p>
            <a:pPr eaLnBrk="1" fontAlgn="auto" hangingPunct="1">
              <a:spcBef>
                <a:spcPts val="0"/>
              </a:spcBef>
              <a:spcAft>
                <a:spcPts val="1200"/>
              </a:spcAft>
            </a:pPr>
            <a:r>
              <a:rPr lang="en-GB" sz="2800" b="1" dirty="0" smtClean="0">
                <a:solidFill>
                  <a:srgbClr val="C00000"/>
                </a:solidFill>
                <a:latin typeface="Rockwell" panose="02060603020205020403" pitchFamily="18" charset="0"/>
              </a:rPr>
              <a:t>Disability</a:t>
            </a:r>
            <a:endParaRPr lang="en-GB" sz="2800" b="1" dirty="0">
              <a:solidFill>
                <a:srgbClr val="C00000"/>
              </a:solidFill>
              <a:latin typeface="Rockwell" panose="02060603020205020403" pitchFamily="18" charset="0"/>
            </a:endParaRPr>
          </a:p>
        </p:txBody>
      </p:sp>
      <p:sp>
        <p:nvSpPr>
          <p:cNvPr id="23" name="TextBox 22"/>
          <p:cNvSpPr txBox="1"/>
          <p:nvPr/>
        </p:nvSpPr>
        <p:spPr>
          <a:xfrm>
            <a:off x="7793695" y="3272440"/>
            <a:ext cx="967162" cy="392675"/>
          </a:xfrm>
          <a:prstGeom prst="rect">
            <a:avLst/>
          </a:prstGeom>
          <a:noFill/>
        </p:spPr>
        <p:txBody>
          <a:bodyPr wrap="square" rtlCol="0">
            <a:spAutoFit/>
          </a:bodyPr>
          <a:lstStyle/>
          <a:p>
            <a:r>
              <a:rPr lang="en-US" sz="2400" b="1" dirty="0" smtClean="0">
                <a:solidFill>
                  <a:srgbClr val="0070C0"/>
                </a:solidFill>
                <a:latin typeface="Rockwell" charset="0"/>
                <a:ea typeface="Rockwell" charset="0"/>
                <a:cs typeface="Rockwell" charset="0"/>
              </a:rPr>
              <a:t>8.9%</a:t>
            </a:r>
            <a:endParaRPr lang="en-US" sz="2400" b="1" dirty="0">
              <a:solidFill>
                <a:srgbClr val="0070C0"/>
              </a:solidFill>
              <a:latin typeface="Rockwell" charset="0"/>
              <a:ea typeface="Rockwell" charset="0"/>
              <a:cs typeface="Rockwell" charset="0"/>
            </a:endParaRPr>
          </a:p>
        </p:txBody>
      </p:sp>
      <p:cxnSp>
        <p:nvCxnSpPr>
          <p:cNvPr id="31" name="Straight Connector 30"/>
          <p:cNvCxnSpPr/>
          <p:nvPr/>
        </p:nvCxnSpPr>
        <p:spPr>
          <a:xfrm>
            <a:off x="2195736" y="2029222"/>
            <a:ext cx="0" cy="21863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237612" y="2301313"/>
            <a:ext cx="0" cy="19442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3" name="Right Triangle 32"/>
          <p:cNvSpPr/>
          <p:nvPr/>
        </p:nvSpPr>
        <p:spPr>
          <a:xfrm>
            <a:off x="2195736" y="3468776"/>
            <a:ext cx="1446892" cy="731035"/>
          </a:xfrm>
          <a:prstGeom prst="rtTriangle">
            <a:avLst/>
          </a:prstGeom>
          <a:solidFill>
            <a:srgbClr val="FF0000">
              <a:alpha val="26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prstClr val="white"/>
              </a:solidFill>
            </a:endParaRPr>
          </a:p>
        </p:txBody>
      </p:sp>
      <p:sp>
        <p:nvSpPr>
          <p:cNvPr id="34" name="Right Triangle 33"/>
          <p:cNvSpPr/>
          <p:nvPr/>
        </p:nvSpPr>
        <p:spPr>
          <a:xfrm>
            <a:off x="7236296" y="2963559"/>
            <a:ext cx="698808" cy="1281971"/>
          </a:xfrm>
          <a:prstGeom prst="rtTriangle">
            <a:avLst/>
          </a:prstGeom>
          <a:solidFill>
            <a:srgbClr val="0070C0">
              <a:alpha val="26000"/>
            </a:srgb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prstClr val="white"/>
              </a:solidFill>
            </a:endParaRPr>
          </a:p>
        </p:txBody>
      </p:sp>
    </p:spTree>
    <p:extLst>
      <p:ext uri="{BB962C8B-B14F-4D97-AF65-F5344CB8AC3E}">
        <p14:creationId xmlns:p14="http://schemas.microsoft.com/office/powerpoint/2010/main" val="2069226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bwMode="auto">
          <a:xfrm>
            <a:off x="4644009" y="980728"/>
            <a:ext cx="1944215" cy="2232248"/>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3500" b="1">
                <a:solidFill>
                  <a:srgbClr val="0070C0"/>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ctr"/>
            <a:r>
              <a:rPr lang="en-GB" sz="2800" dirty="0" smtClean="0">
                <a:solidFill>
                  <a:schemeClr val="bg1"/>
                </a:solidFill>
              </a:rPr>
              <a:t>Section</a:t>
            </a:r>
          </a:p>
          <a:p>
            <a:pPr algn="ctr"/>
            <a:r>
              <a:rPr lang="en-GB" sz="2800" dirty="0" smtClean="0">
                <a:solidFill>
                  <a:schemeClr val="bg1"/>
                </a:solidFill>
              </a:rPr>
              <a:t>3000 (A+B)</a:t>
            </a:r>
          </a:p>
          <a:p>
            <a:pPr algn="ctr"/>
            <a:r>
              <a:rPr lang="en-GB" sz="2000" b="0" dirty="0" smtClean="0">
                <a:solidFill>
                  <a:schemeClr val="bg1"/>
                </a:solidFill>
              </a:rPr>
              <a:t>Environmental </a:t>
            </a:r>
            <a:r>
              <a:rPr lang="en-GB" sz="2000" b="0" dirty="0">
                <a:solidFill>
                  <a:schemeClr val="bg1"/>
                </a:solidFill>
              </a:rPr>
              <a:t>factors</a:t>
            </a:r>
            <a:endParaRPr lang="en-GB" sz="2000" kern="0" dirty="0">
              <a:solidFill>
                <a:schemeClr val="bg1"/>
              </a:solidFill>
            </a:endParaRPr>
          </a:p>
        </p:txBody>
      </p:sp>
      <p:sp>
        <p:nvSpPr>
          <p:cNvPr id="7" name="Title 3"/>
          <p:cNvSpPr txBox="1">
            <a:spLocks/>
          </p:cNvSpPr>
          <p:nvPr/>
        </p:nvSpPr>
        <p:spPr bwMode="auto">
          <a:xfrm>
            <a:off x="323528" y="3573016"/>
            <a:ext cx="1944215" cy="2232248"/>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0" tIns="45720" rIns="91440" bIns="45720" numCol="1" anchor="t" anchorCtr="0" compatLnSpc="1">
            <a:prstTxWarp prst="textNoShape">
              <a:avLst/>
            </a:prstTxWarp>
          </a:bodyPr>
          <a:lstStyle>
            <a:defPPr>
              <a:defRPr lang="en-GB"/>
            </a:defPPr>
            <a:lvl1pPr>
              <a:defRPr sz="2800" b="1">
                <a:solidFill>
                  <a:schemeClr val="bg1"/>
                </a:solidFill>
                <a:latin typeface="Rockwell" pitchFamily="18" charset="0"/>
                <a:cs typeface="+mj-cs"/>
              </a:defRPr>
            </a:lvl1pPr>
            <a:lvl2pPr algn="l">
              <a:defRPr sz="3500" b="1">
                <a:solidFill>
                  <a:srgbClr val="0070C0"/>
                </a:solidFill>
                <a:latin typeface="Rockwell" pitchFamily="18" charset="0"/>
                <a:cs typeface="ＭＳ Ｐゴシック" charset="0"/>
              </a:defRPr>
            </a:lvl2pPr>
            <a:lvl3pPr algn="l">
              <a:defRPr sz="3500" b="1">
                <a:solidFill>
                  <a:srgbClr val="0070C0"/>
                </a:solidFill>
                <a:latin typeface="Rockwell" pitchFamily="18" charset="0"/>
                <a:cs typeface="ＭＳ Ｐゴシック" charset="0"/>
              </a:defRPr>
            </a:lvl3pPr>
            <a:lvl4pPr algn="l">
              <a:defRPr sz="3500" b="1">
                <a:solidFill>
                  <a:srgbClr val="0070C0"/>
                </a:solidFill>
                <a:latin typeface="Rockwell" pitchFamily="18" charset="0"/>
                <a:cs typeface="ＭＳ Ｐゴシック" charset="0"/>
              </a:defRPr>
            </a:lvl4pPr>
            <a:lvl5pPr algn="l">
              <a:defRPr sz="3500" b="1">
                <a:solidFill>
                  <a:srgbClr val="0070C0"/>
                </a:solidFill>
                <a:latin typeface="Rockwell" pitchFamily="18" charset="0"/>
                <a:cs typeface="ＭＳ Ｐゴシック" charset="0"/>
              </a:defRPr>
            </a:lvl5pPr>
            <a:lvl6pPr marL="45720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ctr"/>
            <a:r>
              <a:rPr lang="en-GB" dirty="0"/>
              <a:t>Section 5000</a:t>
            </a:r>
          </a:p>
          <a:p>
            <a:pPr algn="ctr"/>
            <a:r>
              <a:rPr lang="en-GB" sz="2000" b="0" dirty="0"/>
              <a:t>Health </a:t>
            </a:r>
            <a:r>
              <a:rPr lang="en-GB" sz="2000" b="0" dirty="0" smtClean="0"/>
              <a:t>Conditions &amp;</a:t>
            </a:r>
            <a:br>
              <a:rPr lang="en-GB" sz="2000" b="0" dirty="0" smtClean="0"/>
            </a:br>
            <a:r>
              <a:rPr lang="en-GB" sz="2000" b="0" dirty="0" smtClean="0"/>
              <a:t>Capacity</a:t>
            </a:r>
            <a:endParaRPr lang="en-GB" sz="2000" b="0" dirty="0"/>
          </a:p>
        </p:txBody>
      </p:sp>
      <p:sp>
        <p:nvSpPr>
          <p:cNvPr id="8" name="Title 3"/>
          <p:cNvSpPr txBox="1">
            <a:spLocks/>
          </p:cNvSpPr>
          <p:nvPr/>
        </p:nvSpPr>
        <p:spPr bwMode="auto">
          <a:xfrm>
            <a:off x="6876256" y="980728"/>
            <a:ext cx="1944215" cy="2232248"/>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3500" b="1">
                <a:solidFill>
                  <a:srgbClr val="0070C0"/>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ctr"/>
            <a:r>
              <a:rPr lang="en-GB" sz="2800" dirty="0">
                <a:solidFill>
                  <a:schemeClr val="bg1"/>
                </a:solidFill>
              </a:rPr>
              <a:t>Section </a:t>
            </a:r>
            <a:r>
              <a:rPr lang="en-GB" sz="2800" dirty="0" smtClean="0">
                <a:solidFill>
                  <a:schemeClr val="bg1"/>
                </a:solidFill>
              </a:rPr>
              <a:t>4000 </a:t>
            </a:r>
            <a:r>
              <a:rPr lang="en-GB" sz="2000" b="0" dirty="0" smtClean="0">
                <a:solidFill>
                  <a:schemeClr val="bg1"/>
                </a:solidFill>
              </a:rPr>
              <a:t>Functioning</a:t>
            </a:r>
            <a:endParaRPr lang="en-GB" sz="2000" kern="0" dirty="0">
              <a:solidFill>
                <a:schemeClr val="bg1"/>
              </a:solidFill>
            </a:endParaRPr>
          </a:p>
        </p:txBody>
      </p:sp>
      <p:sp>
        <p:nvSpPr>
          <p:cNvPr id="9" name="Title 3"/>
          <p:cNvSpPr txBox="1">
            <a:spLocks/>
          </p:cNvSpPr>
          <p:nvPr/>
        </p:nvSpPr>
        <p:spPr bwMode="auto">
          <a:xfrm>
            <a:off x="349266" y="980728"/>
            <a:ext cx="1944215" cy="2232248"/>
          </a:xfrm>
          <a:prstGeom prst="rect">
            <a:avLst/>
          </a:prstGeom>
          <a:solidFill>
            <a:srgbClr val="8080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3500" b="1">
                <a:solidFill>
                  <a:srgbClr val="0070C0"/>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ctr"/>
            <a:r>
              <a:rPr lang="en-GB" sz="2800" dirty="0">
                <a:solidFill>
                  <a:schemeClr val="bg1"/>
                </a:solidFill>
              </a:rPr>
              <a:t>Section </a:t>
            </a:r>
            <a:r>
              <a:rPr lang="en-GB" sz="2800" dirty="0" smtClean="0">
                <a:solidFill>
                  <a:schemeClr val="bg1"/>
                </a:solidFill>
              </a:rPr>
              <a:t>1000 </a:t>
            </a:r>
          </a:p>
          <a:p>
            <a:pPr algn="ctr"/>
            <a:r>
              <a:rPr lang="en-GB" sz="2000" b="0" dirty="0" smtClean="0">
                <a:solidFill>
                  <a:schemeClr val="bg1"/>
                </a:solidFill>
              </a:rPr>
              <a:t>Socio-demographic Characteristics</a:t>
            </a:r>
            <a:endParaRPr lang="en-GB" sz="2000" kern="0" dirty="0">
              <a:solidFill>
                <a:schemeClr val="bg1"/>
              </a:solidFill>
            </a:endParaRPr>
          </a:p>
        </p:txBody>
      </p:sp>
      <p:sp>
        <p:nvSpPr>
          <p:cNvPr id="10" name="Title 3"/>
          <p:cNvSpPr txBox="1">
            <a:spLocks/>
          </p:cNvSpPr>
          <p:nvPr/>
        </p:nvSpPr>
        <p:spPr bwMode="auto">
          <a:xfrm>
            <a:off x="2505683" y="3573016"/>
            <a:ext cx="1944215" cy="2232248"/>
          </a:xfrm>
          <a:prstGeom prst="rect">
            <a:avLst/>
          </a:prstGeom>
          <a:solidFill>
            <a:srgbClr val="8080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3500" b="1">
                <a:solidFill>
                  <a:srgbClr val="0070C0"/>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ctr"/>
            <a:r>
              <a:rPr lang="en-GB" sz="2800" dirty="0">
                <a:solidFill>
                  <a:schemeClr val="bg1"/>
                </a:solidFill>
              </a:rPr>
              <a:t>Section </a:t>
            </a:r>
            <a:r>
              <a:rPr lang="en-GB" sz="2800" dirty="0" smtClean="0">
                <a:solidFill>
                  <a:schemeClr val="bg1"/>
                </a:solidFill>
              </a:rPr>
              <a:t>6000</a:t>
            </a:r>
          </a:p>
          <a:p>
            <a:pPr algn="ctr"/>
            <a:r>
              <a:rPr lang="en-GB" sz="2000" b="0" dirty="0" smtClean="0">
                <a:solidFill>
                  <a:schemeClr val="bg1"/>
                </a:solidFill>
              </a:rPr>
              <a:t>Health Care Utilisation</a:t>
            </a:r>
            <a:endParaRPr lang="en-GB" sz="2000" kern="0" dirty="0">
              <a:solidFill>
                <a:schemeClr val="bg1"/>
              </a:solidFill>
            </a:endParaRPr>
          </a:p>
        </p:txBody>
      </p:sp>
      <p:sp>
        <p:nvSpPr>
          <p:cNvPr id="11" name="Title 3"/>
          <p:cNvSpPr txBox="1">
            <a:spLocks/>
          </p:cNvSpPr>
          <p:nvPr/>
        </p:nvSpPr>
        <p:spPr bwMode="auto">
          <a:xfrm>
            <a:off x="2505685" y="980728"/>
            <a:ext cx="1944215" cy="2232248"/>
          </a:xfrm>
          <a:prstGeom prst="rect">
            <a:avLst/>
          </a:prstGeom>
          <a:solidFill>
            <a:srgbClr val="8080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3500" b="1">
                <a:solidFill>
                  <a:srgbClr val="0070C0"/>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ctr"/>
            <a:r>
              <a:rPr lang="en-GB" sz="2800" dirty="0">
                <a:solidFill>
                  <a:schemeClr val="bg1"/>
                </a:solidFill>
              </a:rPr>
              <a:t>Section </a:t>
            </a:r>
            <a:r>
              <a:rPr lang="en-GB" sz="2800" dirty="0" smtClean="0">
                <a:solidFill>
                  <a:schemeClr val="bg1"/>
                </a:solidFill>
              </a:rPr>
              <a:t>2000 </a:t>
            </a:r>
          </a:p>
          <a:p>
            <a:pPr algn="ctr"/>
            <a:r>
              <a:rPr lang="en-GB" sz="2000" b="0" dirty="0" smtClean="0">
                <a:solidFill>
                  <a:schemeClr val="bg1"/>
                </a:solidFill>
              </a:rPr>
              <a:t>Work History and Benefits</a:t>
            </a:r>
            <a:endParaRPr lang="en-GB" sz="2000" b="0" dirty="0">
              <a:solidFill>
                <a:schemeClr val="bg1"/>
              </a:solidFill>
            </a:endParaRPr>
          </a:p>
        </p:txBody>
      </p:sp>
      <p:sp>
        <p:nvSpPr>
          <p:cNvPr id="12" name="Title 3"/>
          <p:cNvSpPr txBox="1">
            <a:spLocks/>
          </p:cNvSpPr>
          <p:nvPr/>
        </p:nvSpPr>
        <p:spPr bwMode="auto">
          <a:xfrm>
            <a:off x="4644006" y="3573016"/>
            <a:ext cx="1944215" cy="2232248"/>
          </a:xfrm>
          <a:prstGeom prst="rect">
            <a:avLst/>
          </a:prstGeom>
          <a:solidFill>
            <a:srgbClr val="8080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3500" b="1">
                <a:solidFill>
                  <a:srgbClr val="0070C0"/>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ctr"/>
            <a:r>
              <a:rPr lang="en-GB" sz="2800" dirty="0">
                <a:solidFill>
                  <a:schemeClr val="bg1"/>
                </a:solidFill>
              </a:rPr>
              <a:t>Section </a:t>
            </a:r>
            <a:r>
              <a:rPr lang="en-GB" sz="2800" dirty="0" smtClean="0">
                <a:solidFill>
                  <a:schemeClr val="bg1"/>
                </a:solidFill>
              </a:rPr>
              <a:t>7000</a:t>
            </a:r>
          </a:p>
          <a:p>
            <a:pPr algn="ctr"/>
            <a:r>
              <a:rPr lang="en-GB" sz="2000" b="0" dirty="0" smtClean="0">
                <a:solidFill>
                  <a:schemeClr val="bg1"/>
                </a:solidFill>
              </a:rPr>
              <a:t>Well-Being</a:t>
            </a:r>
            <a:endParaRPr lang="en-GB" sz="2000" kern="0" dirty="0">
              <a:solidFill>
                <a:schemeClr val="bg1"/>
              </a:solidFill>
            </a:endParaRPr>
          </a:p>
        </p:txBody>
      </p:sp>
      <p:sp>
        <p:nvSpPr>
          <p:cNvPr id="13" name="Title 3"/>
          <p:cNvSpPr txBox="1">
            <a:spLocks/>
          </p:cNvSpPr>
          <p:nvPr/>
        </p:nvSpPr>
        <p:spPr bwMode="auto">
          <a:xfrm>
            <a:off x="6876256" y="3573016"/>
            <a:ext cx="1944215" cy="2232248"/>
          </a:xfrm>
          <a:prstGeom prst="rect">
            <a:avLst/>
          </a:prstGeom>
          <a:solidFill>
            <a:srgbClr val="8080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3500" b="1">
                <a:solidFill>
                  <a:srgbClr val="0070C0"/>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ctr"/>
            <a:r>
              <a:rPr lang="en-GB" sz="2800" dirty="0">
                <a:solidFill>
                  <a:schemeClr val="bg1"/>
                </a:solidFill>
              </a:rPr>
              <a:t>Section </a:t>
            </a:r>
            <a:r>
              <a:rPr lang="en-GB" sz="2800" dirty="0" smtClean="0">
                <a:solidFill>
                  <a:schemeClr val="bg1"/>
                </a:solidFill>
              </a:rPr>
              <a:t>8000</a:t>
            </a:r>
          </a:p>
          <a:p>
            <a:pPr algn="ctr"/>
            <a:r>
              <a:rPr lang="en-GB" sz="2000" b="0" dirty="0" smtClean="0">
                <a:solidFill>
                  <a:schemeClr val="bg1"/>
                </a:solidFill>
              </a:rPr>
              <a:t>Empowerment</a:t>
            </a:r>
            <a:endParaRPr lang="en-GB" sz="2000" kern="0" dirty="0">
              <a:solidFill>
                <a:schemeClr val="bg1"/>
              </a:solidFill>
            </a:endParaRPr>
          </a:p>
        </p:txBody>
      </p:sp>
    </p:spTree>
    <p:extLst>
      <p:ext uri="{BB962C8B-B14F-4D97-AF65-F5344CB8AC3E}">
        <p14:creationId xmlns:p14="http://schemas.microsoft.com/office/powerpoint/2010/main" val="203389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1412777"/>
            <a:ext cx="8496300" cy="792088"/>
          </a:xfrm>
        </p:spPr>
        <p:txBody>
          <a:bodyPr/>
          <a:lstStyle/>
          <a:p>
            <a:pPr marL="0" indent="0">
              <a:buNone/>
            </a:pPr>
            <a:r>
              <a:rPr lang="en-GB" b="1" dirty="0" smtClean="0">
                <a:solidFill>
                  <a:srgbClr val="0070C0"/>
                </a:solidFill>
              </a:rPr>
              <a:t>Provisional Proposed Tiers for Global SDG Indicators</a:t>
            </a:r>
            <a:r>
              <a:rPr lang="en-GB" dirty="0" smtClean="0"/>
              <a:t/>
            </a:r>
            <a:br>
              <a:rPr lang="en-GB" dirty="0" smtClean="0"/>
            </a:br>
            <a:r>
              <a:rPr lang="en-GB" dirty="0" smtClean="0"/>
              <a:t>as of March 24, 2016</a:t>
            </a:r>
          </a:p>
        </p:txBody>
      </p:sp>
      <p:sp>
        <p:nvSpPr>
          <p:cNvPr id="3" name="Slide Number Placeholder 2"/>
          <p:cNvSpPr>
            <a:spLocks noGrp="1"/>
          </p:cNvSpPr>
          <p:nvPr>
            <p:ph type="sldNum" sz="quarter" idx="12"/>
          </p:nvPr>
        </p:nvSpPr>
        <p:spPr/>
        <p:txBody>
          <a:bodyPr/>
          <a:lstStyle/>
          <a:p>
            <a:fld id="{0E53DE9D-4753-4064-8667-7B8F011E1B93}" type="slidenum">
              <a:rPr lang="en-GB" altLang="de-DE" smtClean="0"/>
              <a:pPr/>
              <a:t>15</a:t>
            </a:fld>
            <a:endParaRPr lang="en-GB" altLang="de-DE"/>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7493" t="21477" r="10258" b="23886"/>
          <a:stretch/>
        </p:blipFill>
        <p:spPr>
          <a:xfrm>
            <a:off x="0" y="-27384"/>
            <a:ext cx="9030595" cy="1268760"/>
          </a:xfrm>
          <a:prstGeom prst="rect">
            <a:avLst/>
          </a:prstGeom>
        </p:spPr>
      </p:pic>
      <p:sp>
        <p:nvSpPr>
          <p:cNvPr id="6" name="Content Placeholder 1"/>
          <p:cNvSpPr txBox="1">
            <a:spLocks/>
          </p:cNvSpPr>
          <p:nvPr/>
        </p:nvSpPr>
        <p:spPr bwMode="auto">
          <a:xfrm>
            <a:off x="267147" y="3429000"/>
            <a:ext cx="2288629"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marL="342900" indent="-342900" algn="l" rtl="0" eaLnBrk="0" fontAlgn="base" hangingPunct="0">
              <a:spcBef>
                <a:spcPct val="0"/>
              </a:spcBef>
              <a:spcAft>
                <a:spcPct val="70000"/>
              </a:spcAft>
              <a:buClr>
                <a:srgbClr val="0070C0"/>
              </a:buClr>
              <a:buChar char="•"/>
              <a:defRPr sz="2400">
                <a:solidFill>
                  <a:schemeClr val="tx1"/>
                </a:solidFill>
                <a:latin typeface="Rockwell" pitchFamily="18" charset="0"/>
                <a:ea typeface="MS PGothic" pitchFamily="34" charset="-128"/>
                <a:cs typeface="+mn-cs"/>
              </a:defRPr>
            </a:lvl1pPr>
            <a:lvl2pPr marL="811213" indent="-288925" algn="l" rtl="0" eaLnBrk="0" fontAlgn="base" hangingPunct="0">
              <a:lnSpc>
                <a:spcPct val="90000"/>
              </a:lnSpc>
              <a:spcBef>
                <a:spcPct val="0"/>
              </a:spcBef>
              <a:spcAft>
                <a:spcPct val="50000"/>
              </a:spcAft>
              <a:buClr>
                <a:srgbClr val="0070C0"/>
              </a:buClr>
              <a:buChar char="–"/>
              <a:defRPr sz="2400">
                <a:solidFill>
                  <a:schemeClr val="tx1"/>
                </a:solidFill>
                <a:latin typeface="Rockwell" pitchFamily="18" charset="0"/>
                <a:ea typeface="MS PGothic" pitchFamily="34" charset="-128"/>
              </a:defRPr>
            </a:lvl2pPr>
            <a:lvl3pPr marL="1219200"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3pPr>
            <a:lvl4pPr marL="1627188"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4pPr>
            <a:lvl5pPr marL="2057400" indent="-228600" algn="l" rtl="0" eaLnBrk="0" fontAlgn="base" hangingPunct="0">
              <a:lnSpc>
                <a:spcPct val="90000"/>
              </a:lnSpc>
              <a:spcBef>
                <a:spcPct val="20000"/>
              </a:spcBef>
              <a:spcAft>
                <a:spcPct val="0"/>
              </a:spcAft>
              <a:buClr>
                <a:srgbClr val="0070C0"/>
              </a:buClr>
              <a:buChar char="»"/>
              <a:defRPr sz="2400">
                <a:solidFill>
                  <a:srgbClr val="556974"/>
                </a:solidFill>
                <a:latin typeface="Rockwell" pitchFamily="18" charset="0"/>
                <a:ea typeface="MS PGothic" pitchFamily="34" charset="-128"/>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a:lstStyle>
          <a:p>
            <a:pPr marL="0" indent="0" algn="ctr">
              <a:buFontTx/>
              <a:buNone/>
            </a:pPr>
            <a:r>
              <a:rPr lang="en-GB" sz="4800" b="1" dirty="0" smtClean="0">
                <a:solidFill>
                  <a:srgbClr val="0070C0"/>
                </a:solidFill>
              </a:rPr>
              <a:t>230</a:t>
            </a:r>
            <a:r>
              <a:rPr lang="en-GB" sz="3200" b="1" dirty="0" smtClean="0">
                <a:solidFill>
                  <a:srgbClr val="0070C0"/>
                </a:solidFill>
              </a:rPr>
              <a:t/>
            </a:r>
            <a:br>
              <a:rPr lang="en-GB" sz="3200" b="1" dirty="0" smtClean="0">
                <a:solidFill>
                  <a:srgbClr val="0070C0"/>
                </a:solidFill>
              </a:rPr>
            </a:br>
            <a:r>
              <a:rPr lang="en-GB" sz="3200" dirty="0" smtClean="0"/>
              <a:t>indicators</a:t>
            </a:r>
          </a:p>
        </p:txBody>
      </p:sp>
      <p:sp>
        <p:nvSpPr>
          <p:cNvPr id="8" name="Content Placeholder 1"/>
          <p:cNvSpPr txBox="1">
            <a:spLocks/>
          </p:cNvSpPr>
          <p:nvPr/>
        </p:nvSpPr>
        <p:spPr bwMode="auto">
          <a:xfrm>
            <a:off x="2987824" y="3429000"/>
            <a:ext cx="2952327"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marL="342900" indent="-342900" algn="l" rtl="0" eaLnBrk="0" fontAlgn="base" hangingPunct="0">
              <a:spcBef>
                <a:spcPct val="0"/>
              </a:spcBef>
              <a:spcAft>
                <a:spcPct val="70000"/>
              </a:spcAft>
              <a:buClr>
                <a:srgbClr val="0070C0"/>
              </a:buClr>
              <a:buChar char="•"/>
              <a:defRPr sz="2400">
                <a:solidFill>
                  <a:schemeClr val="tx1"/>
                </a:solidFill>
                <a:latin typeface="Rockwell" pitchFamily="18" charset="0"/>
                <a:ea typeface="MS PGothic" pitchFamily="34" charset="-128"/>
                <a:cs typeface="+mn-cs"/>
              </a:defRPr>
            </a:lvl1pPr>
            <a:lvl2pPr marL="811213" indent="-288925" algn="l" rtl="0" eaLnBrk="0" fontAlgn="base" hangingPunct="0">
              <a:lnSpc>
                <a:spcPct val="90000"/>
              </a:lnSpc>
              <a:spcBef>
                <a:spcPct val="0"/>
              </a:spcBef>
              <a:spcAft>
                <a:spcPct val="50000"/>
              </a:spcAft>
              <a:buClr>
                <a:srgbClr val="0070C0"/>
              </a:buClr>
              <a:buChar char="–"/>
              <a:defRPr sz="2400">
                <a:solidFill>
                  <a:schemeClr val="tx1"/>
                </a:solidFill>
                <a:latin typeface="Rockwell" pitchFamily="18" charset="0"/>
                <a:ea typeface="MS PGothic" pitchFamily="34" charset="-128"/>
              </a:defRPr>
            </a:lvl2pPr>
            <a:lvl3pPr marL="1219200"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3pPr>
            <a:lvl4pPr marL="1627188"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4pPr>
            <a:lvl5pPr marL="2057400" indent="-228600" algn="l" rtl="0" eaLnBrk="0" fontAlgn="base" hangingPunct="0">
              <a:lnSpc>
                <a:spcPct val="90000"/>
              </a:lnSpc>
              <a:spcBef>
                <a:spcPct val="20000"/>
              </a:spcBef>
              <a:spcAft>
                <a:spcPct val="0"/>
              </a:spcAft>
              <a:buClr>
                <a:srgbClr val="0070C0"/>
              </a:buClr>
              <a:buChar char="»"/>
              <a:defRPr sz="2400">
                <a:solidFill>
                  <a:srgbClr val="556974"/>
                </a:solidFill>
                <a:latin typeface="Rockwell" pitchFamily="18" charset="0"/>
                <a:ea typeface="MS PGothic" pitchFamily="34" charset="-128"/>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a:lstStyle>
          <a:p>
            <a:pPr marL="0" indent="0" algn="ctr">
              <a:buFontTx/>
              <a:buNone/>
            </a:pPr>
            <a:r>
              <a:rPr lang="en-GB" sz="4800" b="1" dirty="0" smtClean="0">
                <a:solidFill>
                  <a:srgbClr val="0070C0"/>
                </a:solidFill>
              </a:rPr>
              <a:t>80</a:t>
            </a:r>
            <a:r>
              <a:rPr lang="en-GB" sz="3200" b="1" dirty="0" smtClean="0">
                <a:solidFill>
                  <a:srgbClr val="0070C0"/>
                </a:solidFill>
              </a:rPr>
              <a:t/>
            </a:r>
            <a:br>
              <a:rPr lang="en-GB" sz="3200" b="1" dirty="0" smtClean="0">
                <a:solidFill>
                  <a:srgbClr val="0070C0"/>
                </a:solidFill>
              </a:rPr>
            </a:br>
            <a:r>
              <a:rPr lang="en-GB" sz="3200" dirty="0"/>
              <a:t>r</a:t>
            </a:r>
            <a:r>
              <a:rPr lang="en-GB" sz="3200" dirty="0" smtClean="0"/>
              <a:t>elevant for disaggregation</a:t>
            </a:r>
          </a:p>
        </p:txBody>
      </p:sp>
      <p:sp>
        <p:nvSpPr>
          <p:cNvPr id="9" name="Content Placeholder 1">
            <a:hlinkClick r:id="rId3" action="ppaction://hlinkfile"/>
          </p:cNvPr>
          <p:cNvSpPr txBox="1">
            <a:spLocks/>
          </p:cNvSpPr>
          <p:nvPr/>
        </p:nvSpPr>
        <p:spPr bwMode="auto">
          <a:xfrm>
            <a:off x="6459835" y="3429000"/>
            <a:ext cx="2288629"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marL="342900" indent="-342900" algn="l" rtl="0" eaLnBrk="0" fontAlgn="base" hangingPunct="0">
              <a:spcBef>
                <a:spcPct val="0"/>
              </a:spcBef>
              <a:spcAft>
                <a:spcPct val="70000"/>
              </a:spcAft>
              <a:buClr>
                <a:srgbClr val="0070C0"/>
              </a:buClr>
              <a:buChar char="•"/>
              <a:defRPr sz="2400">
                <a:solidFill>
                  <a:schemeClr val="tx1"/>
                </a:solidFill>
                <a:latin typeface="Rockwell" pitchFamily="18" charset="0"/>
                <a:ea typeface="MS PGothic" pitchFamily="34" charset="-128"/>
                <a:cs typeface="+mn-cs"/>
              </a:defRPr>
            </a:lvl1pPr>
            <a:lvl2pPr marL="811213" indent="-288925" algn="l" rtl="0" eaLnBrk="0" fontAlgn="base" hangingPunct="0">
              <a:lnSpc>
                <a:spcPct val="90000"/>
              </a:lnSpc>
              <a:spcBef>
                <a:spcPct val="0"/>
              </a:spcBef>
              <a:spcAft>
                <a:spcPct val="50000"/>
              </a:spcAft>
              <a:buClr>
                <a:srgbClr val="0070C0"/>
              </a:buClr>
              <a:buChar char="–"/>
              <a:defRPr sz="2400">
                <a:solidFill>
                  <a:schemeClr val="tx1"/>
                </a:solidFill>
                <a:latin typeface="Rockwell" pitchFamily="18" charset="0"/>
                <a:ea typeface="MS PGothic" pitchFamily="34" charset="-128"/>
              </a:defRPr>
            </a:lvl2pPr>
            <a:lvl3pPr marL="1219200"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3pPr>
            <a:lvl4pPr marL="1627188"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4pPr>
            <a:lvl5pPr marL="2057400" indent="-228600" algn="l" rtl="0" eaLnBrk="0" fontAlgn="base" hangingPunct="0">
              <a:lnSpc>
                <a:spcPct val="90000"/>
              </a:lnSpc>
              <a:spcBef>
                <a:spcPct val="20000"/>
              </a:spcBef>
              <a:spcAft>
                <a:spcPct val="0"/>
              </a:spcAft>
              <a:buClr>
                <a:srgbClr val="0070C0"/>
              </a:buClr>
              <a:buChar char="»"/>
              <a:defRPr sz="2400">
                <a:solidFill>
                  <a:srgbClr val="556974"/>
                </a:solidFill>
                <a:latin typeface="Rockwell" pitchFamily="18" charset="0"/>
                <a:ea typeface="MS PGothic" pitchFamily="34" charset="-128"/>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a:lstStyle>
          <a:p>
            <a:pPr marL="0" indent="0" algn="ctr">
              <a:buFontTx/>
              <a:buNone/>
            </a:pPr>
            <a:r>
              <a:rPr lang="en-GB" sz="4800" b="1" dirty="0" smtClean="0">
                <a:solidFill>
                  <a:srgbClr val="0070C0"/>
                </a:solidFill>
              </a:rPr>
              <a:t>15</a:t>
            </a:r>
            <a:r>
              <a:rPr lang="en-GB" sz="3200" b="1" dirty="0" smtClean="0">
                <a:solidFill>
                  <a:srgbClr val="0070C0"/>
                </a:solidFill>
              </a:rPr>
              <a:t/>
            </a:r>
            <a:br>
              <a:rPr lang="en-GB" sz="3200" b="1" dirty="0" smtClean="0">
                <a:solidFill>
                  <a:srgbClr val="0070C0"/>
                </a:solidFill>
              </a:rPr>
            </a:br>
            <a:r>
              <a:rPr lang="en-GB" sz="3200" dirty="0" smtClean="0"/>
              <a:t>collected</a:t>
            </a:r>
            <a:br>
              <a:rPr lang="en-GB" sz="3200" dirty="0" smtClean="0"/>
            </a:br>
            <a:r>
              <a:rPr lang="en-GB" sz="3200" dirty="0" smtClean="0"/>
              <a:t>in the MDS</a:t>
            </a:r>
          </a:p>
        </p:txBody>
      </p:sp>
    </p:spTree>
    <p:extLst>
      <p:ext uri="{BB962C8B-B14F-4D97-AF65-F5344CB8AC3E}">
        <p14:creationId xmlns:p14="http://schemas.microsoft.com/office/powerpoint/2010/main" val="422748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2"/>
          <p:cNvSpPr txBox="1">
            <a:spLocks/>
          </p:cNvSpPr>
          <p:nvPr/>
        </p:nvSpPr>
        <p:spPr>
          <a:xfrm>
            <a:off x="250750" y="44624"/>
            <a:ext cx="8668047" cy="82809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de-DE" sz="3300" b="1" dirty="0">
                <a:solidFill>
                  <a:srgbClr val="002060"/>
                </a:solidFill>
                <a:latin typeface="Rockwell" panose="02060603020205020403" pitchFamily="18" charset="0"/>
              </a:rPr>
              <a:t>GOAL </a:t>
            </a:r>
            <a:r>
              <a:rPr lang="de-DE" sz="3300" b="1" dirty="0" smtClean="0">
                <a:solidFill>
                  <a:srgbClr val="002060"/>
                </a:solidFill>
                <a:latin typeface="Rockwell" panose="02060603020205020403" pitchFamily="18" charset="0"/>
              </a:rPr>
              <a:t>6</a:t>
            </a:r>
            <a:endParaRPr lang="en-GB" sz="2000" b="1" dirty="0" smtClean="0">
              <a:solidFill>
                <a:srgbClr val="002060"/>
              </a:solidFill>
              <a:latin typeface="Rockwell" panose="02060603020205020403" pitchFamily="18"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8840" y="151910"/>
            <a:ext cx="1894743" cy="1260865"/>
          </a:xfrm>
          <a:prstGeom prst="rect">
            <a:avLst/>
          </a:prstGeom>
        </p:spPr>
      </p:pic>
      <p:sp>
        <p:nvSpPr>
          <p:cNvPr id="4" name="Rechteck 3"/>
          <p:cNvSpPr/>
          <p:nvPr/>
        </p:nvSpPr>
        <p:spPr>
          <a:xfrm>
            <a:off x="254992" y="712540"/>
            <a:ext cx="7053312" cy="830997"/>
          </a:xfrm>
          <a:prstGeom prst="rect">
            <a:avLst/>
          </a:prstGeom>
        </p:spPr>
        <p:txBody>
          <a:bodyPr wrap="square">
            <a:spAutoFit/>
          </a:bodyPr>
          <a:lstStyle/>
          <a:p>
            <a:pPr algn="l" fontAlgn="auto">
              <a:spcAft>
                <a:spcPts val="0"/>
              </a:spcAft>
            </a:pPr>
            <a:r>
              <a:rPr lang="en-GB" sz="2400" b="1" dirty="0">
                <a:solidFill>
                  <a:srgbClr val="002060"/>
                </a:solidFill>
                <a:latin typeface="Rockwell" panose="02060603020205020403" pitchFamily="18" charset="0"/>
              </a:rPr>
              <a:t>6.2.1 Proportion of population using safely managed sanitation </a:t>
            </a:r>
            <a:r>
              <a:rPr lang="en-GB" sz="2400" b="1" dirty="0" smtClean="0">
                <a:solidFill>
                  <a:srgbClr val="002060"/>
                </a:solidFill>
                <a:latin typeface="Rockwell" panose="02060603020205020403" pitchFamily="18" charset="0"/>
              </a:rPr>
              <a:t>services</a:t>
            </a:r>
            <a:endParaRPr lang="en-GB" sz="2400" b="1" dirty="0">
              <a:solidFill>
                <a:srgbClr val="002060"/>
              </a:solidFill>
              <a:latin typeface="Rockwell" panose="02060603020205020403" pitchFamily="18" charset="0"/>
            </a:endParaRPr>
          </a:p>
        </p:txBody>
      </p:sp>
      <p:sp>
        <p:nvSpPr>
          <p:cNvPr id="10" name="Title 3"/>
          <p:cNvSpPr txBox="1">
            <a:spLocks/>
          </p:cNvSpPr>
          <p:nvPr/>
        </p:nvSpPr>
        <p:spPr>
          <a:xfrm>
            <a:off x="3680926" y="0"/>
            <a:ext cx="2088232" cy="649288"/>
          </a:xfrm>
          <a:prstGeom prst="rect">
            <a:avLst/>
          </a:prstGeom>
          <a:no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GB" sz="3200" b="1" dirty="0" smtClean="0">
                <a:solidFill>
                  <a:srgbClr val="0070C0"/>
                </a:solidFill>
                <a:latin typeface="Rockwell" panose="02060603020205020403" pitchFamily="18" charset="0"/>
              </a:rPr>
              <a:t>Sri Lanka</a:t>
            </a:r>
            <a:endParaRPr lang="en-GB" sz="3200" b="1" dirty="0">
              <a:solidFill>
                <a:srgbClr val="0070C0"/>
              </a:solidFill>
              <a:latin typeface="Rockwell" panose="02060603020205020403" pitchFamily="18" charset="0"/>
            </a:endParaRPr>
          </a:p>
        </p:txBody>
      </p:sp>
      <p:sp>
        <p:nvSpPr>
          <p:cNvPr id="41" name="Rechteck 40"/>
          <p:cNvSpPr/>
          <p:nvPr/>
        </p:nvSpPr>
        <p:spPr>
          <a:xfrm>
            <a:off x="2843808" y="1772816"/>
            <a:ext cx="3384376" cy="1200329"/>
          </a:xfrm>
          <a:prstGeom prst="rect">
            <a:avLst/>
          </a:prstGeom>
          <a:solidFill>
            <a:schemeClr val="bg1"/>
          </a:solidFill>
        </p:spPr>
        <p:txBody>
          <a:bodyPr wrap="square">
            <a:spAutoFit/>
          </a:bodyPr>
          <a:lstStyle/>
          <a:p>
            <a:pPr fontAlgn="auto">
              <a:spcAft>
                <a:spcPts val="0"/>
              </a:spcAft>
            </a:pPr>
            <a:r>
              <a:rPr lang="en-GB" sz="2400" b="1" dirty="0" smtClean="0">
                <a:solidFill>
                  <a:srgbClr val="0070C0"/>
                </a:solidFill>
                <a:latin typeface="Rockwell" panose="02060603020205020403" pitchFamily="18" charset="0"/>
              </a:rPr>
              <a:t>% </a:t>
            </a:r>
            <a:r>
              <a:rPr lang="en-GB" sz="2400" b="1" dirty="0">
                <a:solidFill>
                  <a:srgbClr val="0070C0"/>
                </a:solidFill>
                <a:latin typeface="Rockwell" panose="02060603020205020403" pitchFamily="18" charset="0"/>
              </a:rPr>
              <a:t>who </a:t>
            </a:r>
            <a:r>
              <a:rPr lang="en-GB" sz="2400" b="1" dirty="0" smtClean="0">
                <a:solidFill>
                  <a:srgbClr val="0070C0"/>
                </a:solidFill>
                <a:latin typeface="Rockwell" panose="02060603020205020403" pitchFamily="18" charset="0"/>
              </a:rPr>
              <a:t>find hard or very hard to use the toilet </a:t>
            </a:r>
            <a:r>
              <a:rPr lang="en-GB" sz="2400" b="1" dirty="0">
                <a:solidFill>
                  <a:srgbClr val="0070C0"/>
                </a:solidFill>
                <a:latin typeface="Rockwell" panose="02060603020205020403" pitchFamily="18" charset="0"/>
              </a:rPr>
              <a:t>of </a:t>
            </a:r>
            <a:r>
              <a:rPr lang="en-GB" sz="2400" b="1" dirty="0" smtClean="0">
                <a:solidFill>
                  <a:srgbClr val="0070C0"/>
                </a:solidFill>
                <a:latin typeface="Rockwell" panose="02060603020205020403" pitchFamily="18" charset="0"/>
              </a:rPr>
              <a:t>the dwelling</a:t>
            </a:r>
            <a:endParaRPr lang="en-GB" sz="2400" b="1" dirty="0">
              <a:solidFill>
                <a:srgbClr val="0070C0"/>
              </a:solidFill>
              <a:latin typeface="Rockwell" panose="02060603020205020403" pitchFamily="18" charset="0"/>
            </a:endParaRPr>
          </a:p>
        </p:txBody>
      </p:sp>
      <p:graphicFrame>
        <p:nvGraphicFramePr>
          <p:cNvPr id="42" name="Diagramm 41"/>
          <p:cNvGraphicFramePr>
            <a:graphicFrameLocks/>
          </p:cNvGraphicFramePr>
          <p:nvPr>
            <p:extLst>
              <p:ext uri="{D42A27DB-BD31-4B8C-83A1-F6EECF244321}">
                <p14:modId xmlns:p14="http://schemas.microsoft.com/office/powerpoint/2010/main" val="3457761932"/>
              </p:ext>
            </p:extLst>
          </p:nvPr>
        </p:nvGraphicFramePr>
        <p:xfrm>
          <a:off x="4869969" y="3251463"/>
          <a:ext cx="3518455"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Diagramm 42"/>
          <p:cNvGraphicFramePr>
            <a:graphicFrameLocks/>
          </p:cNvGraphicFramePr>
          <p:nvPr>
            <p:extLst>
              <p:ext uri="{D42A27DB-BD31-4B8C-83A1-F6EECF244321}">
                <p14:modId xmlns:p14="http://schemas.microsoft.com/office/powerpoint/2010/main" val="2832801599"/>
              </p:ext>
            </p:extLst>
          </p:nvPr>
        </p:nvGraphicFramePr>
        <p:xfrm>
          <a:off x="394766" y="3251463"/>
          <a:ext cx="45720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44" name="Picture 2"/>
          <p:cNvPicPr>
            <a:picLocks noChangeAspect="1" noChangeArrowheads="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l="12313" r="9339"/>
          <a:stretch/>
        </p:blipFill>
        <p:spPr bwMode="auto">
          <a:xfrm>
            <a:off x="7168840" y="2606600"/>
            <a:ext cx="876300" cy="73309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45" name="Picture 3"/>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2225" y="2395789"/>
            <a:ext cx="648072" cy="909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Title 3"/>
          <p:cNvSpPr txBox="1">
            <a:spLocks/>
          </p:cNvSpPr>
          <p:nvPr/>
        </p:nvSpPr>
        <p:spPr>
          <a:xfrm>
            <a:off x="3275856" y="6205626"/>
            <a:ext cx="2088232" cy="649288"/>
          </a:xfrm>
          <a:prstGeom prst="rect">
            <a:avLst/>
          </a:prstGeom>
          <a:solidFill>
            <a:schemeClr val="bg1"/>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GB" sz="3200" b="1" dirty="0" smtClean="0">
                <a:solidFill>
                  <a:srgbClr val="0070C0"/>
                </a:solidFill>
                <a:latin typeface="Rockwell" panose="02060603020205020403" pitchFamily="18" charset="0"/>
              </a:rPr>
              <a:t>Sri Lanka</a:t>
            </a:r>
            <a:endParaRPr lang="en-GB" sz="3200" b="1" dirty="0">
              <a:solidFill>
                <a:srgbClr val="0070C0"/>
              </a:solidFill>
              <a:latin typeface="Rockwell" panose="02060603020205020403" pitchFamily="18" charset="0"/>
            </a:endParaRPr>
          </a:p>
        </p:txBody>
      </p:sp>
    </p:spTree>
    <p:extLst>
      <p:ext uri="{BB962C8B-B14F-4D97-AF65-F5344CB8AC3E}">
        <p14:creationId xmlns:p14="http://schemas.microsoft.com/office/powerpoint/2010/main" val="2053125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1412777"/>
            <a:ext cx="8496300" cy="792088"/>
          </a:xfrm>
        </p:spPr>
        <p:txBody>
          <a:bodyPr>
            <a:normAutofit fontScale="85000" lnSpcReduction="20000"/>
          </a:bodyPr>
          <a:lstStyle/>
          <a:p>
            <a:pPr marL="0" indent="0">
              <a:buNone/>
            </a:pPr>
            <a:r>
              <a:rPr lang="en-GB" b="1" dirty="0" smtClean="0">
                <a:solidFill>
                  <a:srgbClr val="0070C0"/>
                </a:solidFill>
              </a:rPr>
              <a:t>Provisional Proposed Tiers for Global SDG Indicators</a:t>
            </a:r>
            <a:r>
              <a:rPr lang="en-GB" dirty="0" smtClean="0"/>
              <a:t/>
            </a:r>
            <a:br>
              <a:rPr lang="en-GB" dirty="0" smtClean="0"/>
            </a:br>
            <a:r>
              <a:rPr lang="en-GB" dirty="0" smtClean="0"/>
              <a:t>as of March 24, 2016</a:t>
            </a:r>
          </a:p>
        </p:txBody>
      </p:sp>
      <p:sp>
        <p:nvSpPr>
          <p:cNvPr id="3" name="Slide Number Placeholder 2"/>
          <p:cNvSpPr>
            <a:spLocks noGrp="1"/>
          </p:cNvSpPr>
          <p:nvPr>
            <p:ph type="sldNum" sz="quarter" idx="12"/>
          </p:nvPr>
        </p:nvSpPr>
        <p:spPr/>
        <p:txBody>
          <a:bodyPr/>
          <a:lstStyle/>
          <a:p>
            <a:fld id="{0E53DE9D-4753-4064-8667-7B8F011E1B93}" type="slidenum">
              <a:rPr lang="en-GB" altLang="de-DE" smtClean="0"/>
              <a:pPr/>
              <a:t>17</a:t>
            </a:fld>
            <a:endParaRPr lang="en-GB" altLang="de-DE"/>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7493" t="21477" r="10258" b="23886"/>
          <a:stretch/>
        </p:blipFill>
        <p:spPr>
          <a:xfrm>
            <a:off x="0" y="-27384"/>
            <a:ext cx="9030595" cy="1268760"/>
          </a:xfrm>
          <a:prstGeom prst="rect">
            <a:avLst/>
          </a:prstGeom>
        </p:spPr>
      </p:pic>
      <p:sp>
        <p:nvSpPr>
          <p:cNvPr id="6" name="Content Placeholder 1"/>
          <p:cNvSpPr txBox="1">
            <a:spLocks/>
          </p:cNvSpPr>
          <p:nvPr/>
        </p:nvSpPr>
        <p:spPr bwMode="auto">
          <a:xfrm>
            <a:off x="267147" y="3429000"/>
            <a:ext cx="2288629"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marL="342900" indent="-342900" algn="l" rtl="0" eaLnBrk="0" fontAlgn="base" hangingPunct="0">
              <a:spcBef>
                <a:spcPct val="0"/>
              </a:spcBef>
              <a:spcAft>
                <a:spcPct val="70000"/>
              </a:spcAft>
              <a:buClr>
                <a:srgbClr val="0070C0"/>
              </a:buClr>
              <a:buChar char="•"/>
              <a:defRPr sz="2400">
                <a:solidFill>
                  <a:schemeClr val="tx1"/>
                </a:solidFill>
                <a:latin typeface="Rockwell" pitchFamily="18" charset="0"/>
                <a:ea typeface="MS PGothic" pitchFamily="34" charset="-128"/>
                <a:cs typeface="+mn-cs"/>
              </a:defRPr>
            </a:lvl1pPr>
            <a:lvl2pPr marL="811213" indent="-288925" algn="l" rtl="0" eaLnBrk="0" fontAlgn="base" hangingPunct="0">
              <a:lnSpc>
                <a:spcPct val="90000"/>
              </a:lnSpc>
              <a:spcBef>
                <a:spcPct val="0"/>
              </a:spcBef>
              <a:spcAft>
                <a:spcPct val="50000"/>
              </a:spcAft>
              <a:buClr>
                <a:srgbClr val="0070C0"/>
              </a:buClr>
              <a:buChar char="–"/>
              <a:defRPr sz="2400">
                <a:solidFill>
                  <a:schemeClr val="tx1"/>
                </a:solidFill>
                <a:latin typeface="Rockwell" pitchFamily="18" charset="0"/>
                <a:ea typeface="MS PGothic" pitchFamily="34" charset="-128"/>
              </a:defRPr>
            </a:lvl2pPr>
            <a:lvl3pPr marL="1219200"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3pPr>
            <a:lvl4pPr marL="1627188"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4pPr>
            <a:lvl5pPr marL="2057400" indent="-228600" algn="l" rtl="0" eaLnBrk="0" fontAlgn="base" hangingPunct="0">
              <a:lnSpc>
                <a:spcPct val="90000"/>
              </a:lnSpc>
              <a:spcBef>
                <a:spcPct val="20000"/>
              </a:spcBef>
              <a:spcAft>
                <a:spcPct val="0"/>
              </a:spcAft>
              <a:buClr>
                <a:srgbClr val="0070C0"/>
              </a:buClr>
              <a:buChar char="»"/>
              <a:defRPr sz="2400">
                <a:solidFill>
                  <a:srgbClr val="556974"/>
                </a:solidFill>
                <a:latin typeface="Rockwell" pitchFamily="18" charset="0"/>
                <a:ea typeface="MS PGothic" pitchFamily="34" charset="-128"/>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a:lstStyle>
          <a:p>
            <a:pPr marL="0" indent="0" algn="ctr">
              <a:buFontTx/>
              <a:buNone/>
            </a:pPr>
            <a:r>
              <a:rPr lang="en-GB" sz="4800" b="1" dirty="0" smtClean="0">
                <a:solidFill>
                  <a:srgbClr val="0070C0"/>
                </a:solidFill>
              </a:rPr>
              <a:t>230</a:t>
            </a:r>
            <a:r>
              <a:rPr lang="en-GB" sz="3200" b="1" dirty="0" smtClean="0">
                <a:solidFill>
                  <a:srgbClr val="0070C0"/>
                </a:solidFill>
              </a:rPr>
              <a:t/>
            </a:r>
            <a:br>
              <a:rPr lang="en-GB" sz="3200" b="1" dirty="0" smtClean="0">
                <a:solidFill>
                  <a:srgbClr val="0070C0"/>
                </a:solidFill>
              </a:rPr>
            </a:br>
            <a:r>
              <a:rPr lang="en-GB" sz="3200" dirty="0" smtClean="0"/>
              <a:t>indicators</a:t>
            </a:r>
          </a:p>
        </p:txBody>
      </p:sp>
      <p:sp>
        <p:nvSpPr>
          <p:cNvPr id="8" name="Content Placeholder 1"/>
          <p:cNvSpPr txBox="1">
            <a:spLocks/>
          </p:cNvSpPr>
          <p:nvPr/>
        </p:nvSpPr>
        <p:spPr bwMode="auto">
          <a:xfrm>
            <a:off x="2987824" y="3429000"/>
            <a:ext cx="2952327"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marL="342900" indent="-342900" algn="l" rtl="0" eaLnBrk="0" fontAlgn="base" hangingPunct="0">
              <a:spcBef>
                <a:spcPct val="0"/>
              </a:spcBef>
              <a:spcAft>
                <a:spcPct val="70000"/>
              </a:spcAft>
              <a:buClr>
                <a:srgbClr val="0070C0"/>
              </a:buClr>
              <a:buChar char="•"/>
              <a:defRPr sz="2400">
                <a:solidFill>
                  <a:schemeClr val="tx1"/>
                </a:solidFill>
                <a:latin typeface="Rockwell" pitchFamily="18" charset="0"/>
                <a:ea typeface="MS PGothic" pitchFamily="34" charset="-128"/>
                <a:cs typeface="+mn-cs"/>
              </a:defRPr>
            </a:lvl1pPr>
            <a:lvl2pPr marL="811213" indent="-288925" algn="l" rtl="0" eaLnBrk="0" fontAlgn="base" hangingPunct="0">
              <a:lnSpc>
                <a:spcPct val="90000"/>
              </a:lnSpc>
              <a:spcBef>
                <a:spcPct val="0"/>
              </a:spcBef>
              <a:spcAft>
                <a:spcPct val="50000"/>
              </a:spcAft>
              <a:buClr>
                <a:srgbClr val="0070C0"/>
              </a:buClr>
              <a:buChar char="–"/>
              <a:defRPr sz="2400">
                <a:solidFill>
                  <a:schemeClr val="tx1"/>
                </a:solidFill>
                <a:latin typeface="Rockwell" pitchFamily="18" charset="0"/>
                <a:ea typeface="MS PGothic" pitchFamily="34" charset="-128"/>
              </a:defRPr>
            </a:lvl2pPr>
            <a:lvl3pPr marL="1219200"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3pPr>
            <a:lvl4pPr marL="1627188"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4pPr>
            <a:lvl5pPr marL="2057400" indent="-228600" algn="l" rtl="0" eaLnBrk="0" fontAlgn="base" hangingPunct="0">
              <a:lnSpc>
                <a:spcPct val="90000"/>
              </a:lnSpc>
              <a:spcBef>
                <a:spcPct val="20000"/>
              </a:spcBef>
              <a:spcAft>
                <a:spcPct val="0"/>
              </a:spcAft>
              <a:buClr>
                <a:srgbClr val="0070C0"/>
              </a:buClr>
              <a:buChar char="»"/>
              <a:defRPr sz="2400">
                <a:solidFill>
                  <a:srgbClr val="556974"/>
                </a:solidFill>
                <a:latin typeface="Rockwell" pitchFamily="18" charset="0"/>
                <a:ea typeface="MS PGothic" pitchFamily="34" charset="-128"/>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a:lstStyle>
          <a:p>
            <a:pPr marL="0" indent="0" algn="ctr">
              <a:buFontTx/>
              <a:buNone/>
            </a:pPr>
            <a:r>
              <a:rPr lang="en-GB" sz="4800" b="1" smtClean="0">
                <a:solidFill>
                  <a:srgbClr val="C00000"/>
                </a:solidFill>
              </a:rPr>
              <a:t>80</a:t>
            </a:r>
            <a:r>
              <a:rPr lang="en-GB" sz="3200" b="1" dirty="0" smtClean="0">
                <a:solidFill>
                  <a:srgbClr val="C00000"/>
                </a:solidFill>
              </a:rPr>
              <a:t/>
            </a:r>
            <a:br>
              <a:rPr lang="en-GB" sz="3200" b="1" dirty="0" smtClean="0">
                <a:solidFill>
                  <a:srgbClr val="C00000"/>
                </a:solidFill>
              </a:rPr>
            </a:br>
            <a:r>
              <a:rPr lang="en-GB" sz="3200" dirty="0">
                <a:solidFill>
                  <a:srgbClr val="C00000"/>
                </a:solidFill>
              </a:rPr>
              <a:t>r</a:t>
            </a:r>
            <a:r>
              <a:rPr lang="en-GB" sz="3200" dirty="0" smtClean="0">
                <a:solidFill>
                  <a:srgbClr val="C00000"/>
                </a:solidFill>
              </a:rPr>
              <a:t>elevant for disaggregation</a:t>
            </a:r>
          </a:p>
        </p:txBody>
      </p:sp>
      <p:sp>
        <p:nvSpPr>
          <p:cNvPr id="9" name="Content Placeholder 1">
            <a:hlinkClick r:id="rId3" action="ppaction://hlinkfile"/>
          </p:cNvPr>
          <p:cNvSpPr txBox="1">
            <a:spLocks/>
          </p:cNvSpPr>
          <p:nvPr/>
        </p:nvSpPr>
        <p:spPr bwMode="auto">
          <a:xfrm>
            <a:off x="6459835" y="3429000"/>
            <a:ext cx="2288629"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marL="342900" indent="-342900" algn="l" rtl="0" eaLnBrk="0" fontAlgn="base" hangingPunct="0">
              <a:spcBef>
                <a:spcPct val="0"/>
              </a:spcBef>
              <a:spcAft>
                <a:spcPct val="70000"/>
              </a:spcAft>
              <a:buClr>
                <a:srgbClr val="0070C0"/>
              </a:buClr>
              <a:buChar char="•"/>
              <a:defRPr sz="2400">
                <a:solidFill>
                  <a:schemeClr val="tx1"/>
                </a:solidFill>
                <a:latin typeface="Rockwell" pitchFamily="18" charset="0"/>
                <a:ea typeface="MS PGothic" pitchFamily="34" charset="-128"/>
                <a:cs typeface="+mn-cs"/>
              </a:defRPr>
            </a:lvl1pPr>
            <a:lvl2pPr marL="811213" indent="-288925" algn="l" rtl="0" eaLnBrk="0" fontAlgn="base" hangingPunct="0">
              <a:lnSpc>
                <a:spcPct val="90000"/>
              </a:lnSpc>
              <a:spcBef>
                <a:spcPct val="0"/>
              </a:spcBef>
              <a:spcAft>
                <a:spcPct val="50000"/>
              </a:spcAft>
              <a:buClr>
                <a:srgbClr val="0070C0"/>
              </a:buClr>
              <a:buChar char="–"/>
              <a:defRPr sz="2400">
                <a:solidFill>
                  <a:schemeClr val="tx1"/>
                </a:solidFill>
                <a:latin typeface="Rockwell" pitchFamily="18" charset="0"/>
                <a:ea typeface="MS PGothic" pitchFamily="34" charset="-128"/>
              </a:defRPr>
            </a:lvl2pPr>
            <a:lvl3pPr marL="1219200"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3pPr>
            <a:lvl4pPr marL="1627188"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4pPr>
            <a:lvl5pPr marL="2057400" indent="-228600" algn="l" rtl="0" eaLnBrk="0" fontAlgn="base" hangingPunct="0">
              <a:lnSpc>
                <a:spcPct val="90000"/>
              </a:lnSpc>
              <a:spcBef>
                <a:spcPct val="20000"/>
              </a:spcBef>
              <a:spcAft>
                <a:spcPct val="0"/>
              </a:spcAft>
              <a:buClr>
                <a:srgbClr val="0070C0"/>
              </a:buClr>
              <a:buChar char="»"/>
              <a:defRPr sz="2400">
                <a:solidFill>
                  <a:srgbClr val="556974"/>
                </a:solidFill>
                <a:latin typeface="Rockwell" pitchFamily="18" charset="0"/>
                <a:ea typeface="MS PGothic" pitchFamily="34" charset="-128"/>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a:lstStyle>
          <a:p>
            <a:pPr marL="0" indent="0" algn="ctr">
              <a:buFontTx/>
              <a:buNone/>
            </a:pPr>
            <a:r>
              <a:rPr lang="en-GB" sz="4800" b="1" dirty="0" smtClean="0">
                <a:solidFill>
                  <a:srgbClr val="0070C0"/>
                </a:solidFill>
              </a:rPr>
              <a:t>15</a:t>
            </a:r>
            <a:r>
              <a:rPr lang="en-GB" sz="3200" b="1" dirty="0" smtClean="0">
                <a:solidFill>
                  <a:srgbClr val="0070C0"/>
                </a:solidFill>
              </a:rPr>
              <a:t/>
            </a:r>
            <a:br>
              <a:rPr lang="en-GB" sz="3200" b="1" dirty="0" smtClean="0">
                <a:solidFill>
                  <a:srgbClr val="0070C0"/>
                </a:solidFill>
              </a:rPr>
            </a:br>
            <a:r>
              <a:rPr lang="en-GB" sz="3200" dirty="0" smtClean="0"/>
              <a:t>collected</a:t>
            </a:r>
            <a:br>
              <a:rPr lang="en-GB" sz="3200" dirty="0" smtClean="0"/>
            </a:br>
            <a:r>
              <a:rPr lang="en-GB" sz="3200" dirty="0" smtClean="0"/>
              <a:t>in the MDS</a:t>
            </a:r>
          </a:p>
        </p:txBody>
      </p:sp>
    </p:spTree>
    <p:extLst>
      <p:ext uri="{BB962C8B-B14F-4D97-AF65-F5344CB8AC3E}">
        <p14:creationId xmlns:p14="http://schemas.microsoft.com/office/powerpoint/2010/main" val="457812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53DE9D-4753-4064-8667-7B8F011E1B93}" type="slidenum">
              <a:rPr lang="en-GB" altLang="de-DE" smtClean="0"/>
              <a:pPr/>
              <a:t>18</a:t>
            </a:fld>
            <a:endParaRPr lang="en-GB" altLang="de-DE"/>
          </a:p>
        </p:txBody>
      </p:sp>
      <p:sp>
        <p:nvSpPr>
          <p:cNvPr id="6" name="Content Placeholder 1"/>
          <p:cNvSpPr txBox="1">
            <a:spLocks/>
          </p:cNvSpPr>
          <p:nvPr/>
        </p:nvSpPr>
        <p:spPr bwMode="auto">
          <a:xfrm>
            <a:off x="267147" y="2996952"/>
            <a:ext cx="2288629"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marL="342900" indent="-342900" algn="l" rtl="0" eaLnBrk="0" fontAlgn="base" hangingPunct="0">
              <a:spcBef>
                <a:spcPct val="0"/>
              </a:spcBef>
              <a:spcAft>
                <a:spcPct val="70000"/>
              </a:spcAft>
              <a:buClr>
                <a:srgbClr val="0070C0"/>
              </a:buClr>
              <a:buChar char="•"/>
              <a:defRPr sz="2400">
                <a:solidFill>
                  <a:schemeClr val="tx1"/>
                </a:solidFill>
                <a:latin typeface="Rockwell" pitchFamily="18" charset="0"/>
                <a:ea typeface="MS PGothic" pitchFamily="34" charset="-128"/>
                <a:cs typeface="+mn-cs"/>
              </a:defRPr>
            </a:lvl1pPr>
            <a:lvl2pPr marL="811213" indent="-288925" algn="l" rtl="0" eaLnBrk="0" fontAlgn="base" hangingPunct="0">
              <a:lnSpc>
                <a:spcPct val="90000"/>
              </a:lnSpc>
              <a:spcBef>
                <a:spcPct val="0"/>
              </a:spcBef>
              <a:spcAft>
                <a:spcPct val="50000"/>
              </a:spcAft>
              <a:buClr>
                <a:srgbClr val="0070C0"/>
              </a:buClr>
              <a:buChar char="–"/>
              <a:defRPr sz="2400">
                <a:solidFill>
                  <a:schemeClr val="tx1"/>
                </a:solidFill>
                <a:latin typeface="Rockwell" pitchFamily="18" charset="0"/>
                <a:ea typeface="MS PGothic" pitchFamily="34" charset="-128"/>
              </a:defRPr>
            </a:lvl2pPr>
            <a:lvl3pPr marL="1219200"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3pPr>
            <a:lvl4pPr marL="1627188"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4pPr>
            <a:lvl5pPr marL="2057400" indent="-228600" algn="l" rtl="0" eaLnBrk="0" fontAlgn="base" hangingPunct="0">
              <a:lnSpc>
                <a:spcPct val="90000"/>
              </a:lnSpc>
              <a:spcBef>
                <a:spcPct val="20000"/>
              </a:spcBef>
              <a:spcAft>
                <a:spcPct val="0"/>
              </a:spcAft>
              <a:buClr>
                <a:srgbClr val="0070C0"/>
              </a:buClr>
              <a:buChar char="»"/>
              <a:defRPr sz="2400">
                <a:solidFill>
                  <a:srgbClr val="556974"/>
                </a:solidFill>
                <a:latin typeface="Rockwell" pitchFamily="18" charset="0"/>
                <a:ea typeface="MS PGothic" pitchFamily="34" charset="-128"/>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a:lstStyle>
          <a:p>
            <a:pPr marL="0" indent="0" algn="ctr">
              <a:buFontTx/>
              <a:buNone/>
            </a:pPr>
            <a:r>
              <a:rPr lang="en-GB" sz="4800" b="1" dirty="0" smtClean="0">
                <a:solidFill>
                  <a:srgbClr val="0070C0"/>
                </a:solidFill>
              </a:rPr>
              <a:t>33</a:t>
            </a:r>
            <a:r>
              <a:rPr lang="en-GB" sz="3200" b="1" dirty="0" smtClean="0">
                <a:solidFill>
                  <a:srgbClr val="0070C0"/>
                </a:solidFill>
              </a:rPr>
              <a:t/>
            </a:r>
            <a:br>
              <a:rPr lang="en-GB" sz="3200" b="1" dirty="0" smtClean="0">
                <a:solidFill>
                  <a:srgbClr val="0070C0"/>
                </a:solidFill>
              </a:rPr>
            </a:br>
            <a:r>
              <a:rPr lang="en-GB" sz="3200" dirty="0" smtClean="0"/>
              <a:t>articles</a:t>
            </a:r>
          </a:p>
        </p:txBody>
      </p:sp>
      <p:sp>
        <p:nvSpPr>
          <p:cNvPr id="8" name="Content Placeholder 1"/>
          <p:cNvSpPr txBox="1">
            <a:spLocks/>
          </p:cNvSpPr>
          <p:nvPr/>
        </p:nvSpPr>
        <p:spPr bwMode="auto">
          <a:xfrm>
            <a:off x="2915816" y="2996952"/>
            <a:ext cx="3240359"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marL="342900" indent="-342900" algn="l" rtl="0" eaLnBrk="0" fontAlgn="base" hangingPunct="0">
              <a:spcBef>
                <a:spcPct val="0"/>
              </a:spcBef>
              <a:spcAft>
                <a:spcPct val="70000"/>
              </a:spcAft>
              <a:buClr>
                <a:srgbClr val="0070C0"/>
              </a:buClr>
              <a:buChar char="•"/>
              <a:defRPr sz="2400">
                <a:solidFill>
                  <a:schemeClr val="tx1"/>
                </a:solidFill>
                <a:latin typeface="Rockwell" pitchFamily="18" charset="0"/>
                <a:ea typeface="MS PGothic" pitchFamily="34" charset="-128"/>
                <a:cs typeface="+mn-cs"/>
              </a:defRPr>
            </a:lvl1pPr>
            <a:lvl2pPr marL="811213" indent="-288925" algn="l" rtl="0" eaLnBrk="0" fontAlgn="base" hangingPunct="0">
              <a:lnSpc>
                <a:spcPct val="90000"/>
              </a:lnSpc>
              <a:spcBef>
                <a:spcPct val="0"/>
              </a:spcBef>
              <a:spcAft>
                <a:spcPct val="50000"/>
              </a:spcAft>
              <a:buClr>
                <a:srgbClr val="0070C0"/>
              </a:buClr>
              <a:buChar char="–"/>
              <a:defRPr sz="2400">
                <a:solidFill>
                  <a:schemeClr val="tx1"/>
                </a:solidFill>
                <a:latin typeface="Rockwell" pitchFamily="18" charset="0"/>
                <a:ea typeface="MS PGothic" pitchFamily="34" charset="-128"/>
              </a:defRPr>
            </a:lvl2pPr>
            <a:lvl3pPr marL="1219200"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3pPr>
            <a:lvl4pPr marL="1627188"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4pPr>
            <a:lvl5pPr marL="2057400" indent="-228600" algn="l" rtl="0" eaLnBrk="0" fontAlgn="base" hangingPunct="0">
              <a:lnSpc>
                <a:spcPct val="90000"/>
              </a:lnSpc>
              <a:spcBef>
                <a:spcPct val="20000"/>
              </a:spcBef>
              <a:spcAft>
                <a:spcPct val="0"/>
              </a:spcAft>
              <a:buClr>
                <a:srgbClr val="0070C0"/>
              </a:buClr>
              <a:buChar char="»"/>
              <a:defRPr sz="2400">
                <a:solidFill>
                  <a:srgbClr val="556974"/>
                </a:solidFill>
                <a:latin typeface="Rockwell" pitchFamily="18" charset="0"/>
                <a:ea typeface="MS PGothic" pitchFamily="34" charset="-128"/>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a:lstStyle>
          <a:p>
            <a:pPr marL="0" indent="0" algn="ctr">
              <a:buFontTx/>
              <a:buNone/>
            </a:pPr>
            <a:r>
              <a:rPr lang="en-GB" sz="4800" b="1" dirty="0" smtClean="0">
                <a:solidFill>
                  <a:srgbClr val="0070C0"/>
                </a:solidFill>
              </a:rPr>
              <a:t>26</a:t>
            </a:r>
            <a:r>
              <a:rPr lang="en-GB" sz="3200" b="1" dirty="0" smtClean="0">
                <a:solidFill>
                  <a:srgbClr val="0070C0"/>
                </a:solidFill>
              </a:rPr>
              <a:t/>
            </a:r>
            <a:br>
              <a:rPr lang="en-GB" sz="3200" b="1" dirty="0" smtClean="0">
                <a:solidFill>
                  <a:srgbClr val="0070C0"/>
                </a:solidFill>
              </a:rPr>
            </a:br>
            <a:r>
              <a:rPr lang="en-GB" sz="3200" dirty="0"/>
              <a:t>r</a:t>
            </a:r>
            <a:r>
              <a:rPr lang="en-GB" sz="3200" dirty="0" smtClean="0"/>
              <a:t>elevant for disaggregation</a:t>
            </a:r>
          </a:p>
        </p:txBody>
      </p:sp>
      <p:sp>
        <p:nvSpPr>
          <p:cNvPr id="9" name="Content Placeholder 1">
            <a:hlinkClick r:id="rId2" action="ppaction://hlinkfile"/>
          </p:cNvPr>
          <p:cNvSpPr txBox="1">
            <a:spLocks/>
          </p:cNvSpPr>
          <p:nvPr/>
        </p:nvSpPr>
        <p:spPr bwMode="auto">
          <a:xfrm>
            <a:off x="6459835" y="2996952"/>
            <a:ext cx="2288629"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marL="342900" indent="-342900" algn="l" rtl="0" eaLnBrk="0" fontAlgn="base" hangingPunct="0">
              <a:spcBef>
                <a:spcPct val="0"/>
              </a:spcBef>
              <a:spcAft>
                <a:spcPct val="70000"/>
              </a:spcAft>
              <a:buClr>
                <a:srgbClr val="0070C0"/>
              </a:buClr>
              <a:buChar char="•"/>
              <a:defRPr sz="2400">
                <a:solidFill>
                  <a:schemeClr val="tx1"/>
                </a:solidFill>
                <a:latin typeface="Rockwell" pitchFamily="18" charset="0"/>
                <a:ea typeface="MS PGothic" pitchFamily="34" charset="-128"/>
                <a:cs typeface="+mn-cs"/>
              </a:defRPr>
            </a:lvl1pPr>
            <a:lvl2pPr marL="811213" indent="-288925" algn="l" rtl="0" eaLnBrk="0" fontAlgn="base" hangingPunct="0">
              <a:lnSpc>
                <a:spcPct val="90000"/>
              </a:lnSpc>
              <a:spcBef>
                <a:spcPct val="0"/>
              </a:spcBef>
              <a:spcAft>
                <a:spcPct val="50000"/>
              </a:spcAft>
              <a:buClr>
                <a:srgbClr val="0070C0"/>
              </a:buClr>
              <a:buChar char="–"/>
              <a:defRPr sz="2400">
                <a:solidFill>
                  <a:schemeClr val="tx1"/>
                </a:solidFill>
                <a:latin typeface="Rockwell" pitchFamily="18" charset="0"/>
                <a:ea typeface="MS PGothic" pitchFamily="34" charset="-128"/>
              </a:defRPr>
            </a:lvl2pPr>
            <a:lvl3pPr marL="1219200"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3pPr>
            <a:lvl4pPr marL="1627188"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4pPr>
            <a:lvl5pPr marL="2057400" indent="-228600" algn="l" rtl="0" eaLnBrk="0" fontAlgn="base" hangingPunct="0">
              <a:lnSpc>
                <a:spcPct val="90000"/>
              </a:lnSpc>
              <a:spcBef>
                <a:spcPct val="20000"/>
              </a:spcBef>
              <a:spcAft>
                <a:spcPct val="0"/>
              </a:spcAft>
              <a:buClr>
                <a:srgbClr val="0070C0"/>
              </a:buClr>
              <a:buChar char="»"/>
              <a:defRPr sz="2400">
                <a:solidFill>
                  <a:srgbClr val="556974"/>
                </a:solidFill>
                <a:latin typeface="Rockwell" pitchFamily="18" charset="0"/>
                <a:ea typeface="MS PGothic" pitchFamily="34" charset="-128"/>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a:lstStyle>
          <a:p>
            <a:pPr marL="0" indent="0" algn="ctr">
              <a:buFontTx/>
              <a:buNone/>
            </a:pPr>
            <a:r>
              <a:rPr lang="en-GB" sz="4800" b="1" dirty="0" smtClean="0">
                <a:solidFill>
                  <a:srgbClr val="0070C0"/>
                </a:solidFill>
              </a:rPr>
              <a:t>23</a:t>
            </a:r>
            <a:r>
              <a:rPr lang="en-GB" sz="3200" b="1" dirty="0" smtClean="0">
                <a:solidFill>
                  <a:srgbClr val="0070C0"/>
                </a:solidFill>
              </a:rPr>
              <a:t/>
            </a:r>
            <a:br>
              <a:rPr lang="en-GB" sz="3200" b="1" dirty="0" smtClean="0">
                <a:solidFill>
                  <a:srgbClr val="0070C0"/>
                </a:solidFill>
              </a:rPr>
            </a:br>
            <a:r>
              <a:rPr lang="en-GB" sz="3200" dirty="0" smtClean="0"/>
              <a:t>addressed</a:t>
            </a:r>
            <a:br>
              <a:rPr lang="en-GB" sz="3200" dirty="0" smtClean="0"/>
            </a:br>
            <a:r>
              <a:rPr lang="en-GB" sz="3200" dirty="0" smtClean="0"/>
              <a:t>in the MDS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60648"/>
            <a:ext cx="8186655" cy="1368152"/>
          </a:xfrm>
          <a:prstGeom prst="rect">
            <a:avLst/>
          </a:prstGeom>
        </p:spPr>
      </p:pic>
    </p:spTree>
    <p:extLst>
      <p:ext uri="{BB962C8B-B14F-4D97-AF65-F5344CB8AC3E}">
        <p14:creationId xmlns:p14="http://schemas.microsoft.com/office/powerpoint/2010/main" val="165464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5496" y="1679144"/>
            <a:ext cx="7143848" cy="4054111"/>
            <a:chOff x="35496" y="1679144"/>
            <a:chExt cx="7143848" cy="4054111"/>
          </a:xfrm>
        </p:grpSpPr>
        <p:pic>
          <p:nvPicPr>
            <p:cNvPr id="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679144"/>
              <a:ext cx="7143848" cy="4054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hteck 5"/>
            <p:cNvSpPr/>
            <p:nvPr/>
          </p:nvSpPr>
          <p:spPr>
            <a:xfrm>
              <a:off x="176446" y="1850921"/>
              <a:ext cx="3888432" cy="707886"/>
            </a:xfrm>
            <a:prstGeom prst="rect">
              <a:avLst/>
            </a:prstGeom>
          </p:spPr>
          <p:txBody>
            <a:bodyPr wrap="square">
              <a:spAutoFit/>
            </a:bodyPr>
            <a:lstStyle/>
            <a:p>
              <a:pPr eaLnBrk="1" fontAlgn="auto" hangingPunct="1">
                <a:spcBef>
                  <a:spcPts val="0"/>
                </a:spcBef>
                <a:spcAft>
                  <a:spcPts val="1200"/>
                </a:spcAft>
              </a:pPr>
              <a:r>
                <a:rPr lang="en-GB" sz="2000" dirty="0" smtClean="0">
                  <a:solidFill>
                    <a:srgbClr val="0070C0"/>
                  </a:solidFill>
                  <a:latin typeface="Rockwell" panose="02060603020205020403" pitchFamily="18" charset="0"/>
                </a:rPr>
                <a:t>“Disability as health consequences”</a:t>
              </a:r>
              <a:endParaRPr lang="en-GB" sz="2000" dirty="0">
                <a:solidFill>
                  <a:srgbClr val="0070C0"/>
                </a:solidFill>
                <a:latin typeface="Rockwell" panose="02060603020205020403" pitchFamily="18" charset="0"/>
              </a:endParaRPr>
            </a:p>
          </p:txBody>
        </p:sp>
      </p:grpSp>
      <p:sp>
        <p:nvSpPr>
          <p:cNvPr id="4" name="Title 3"/>
          <p:cNvSpPr>
            <a:spLocks noGrp="1"/>
          </p:cNvSpPr>
          <p:nvPr>
            <p:ph type="title"/>
          </p:nvPr>
        </p:nvSpPr>
        <p:spPr/>
        <p:txBody>
          <a:bodyPr/>
          <a:lstStyle/>
          <a:p>
            <a:r>
              <a:rPr lang="en-GB" dirty="0" smtClean="0"/>
              <a:t>Monitoring inequalities - Chile</a:t>
            </a:r>
            <a:endParaRPr lang="en-GB" dirty="0"/>
          </a:p>
        </p:txBody>
      </p:sp>
      <p:sp>
        <p:nvSpPr>
          <p:cNvPr id="2" name="Slide Number Placeholder 1"/>
          <p:cNvSpPr>
            <a:spLocks noGrp="1"/>
          </p:cNvSpPr>
          <p:nvPr>
            <p:ph type="sldNum" sz="quarter" idx="12"/>
          </p:nvPr>
        </p:nvSpPr>
        <p:spPr/>
        <p:txBody>
          <a:bodyPr/>
          <a:lstStyle/>
          <a:p>
            <a:fld id="{8717E270-61F3-48F4-AC4F-6E9BAEB81C7C}" type="slidenum">
              <a:rPr lang="en-GB" altLang="de-DE" smtClean="0">
                <a:solidFill>
                  <a:prstClr val="black">
                    <a:tint val="75000"/>
                  </a:prstClr>
                </a:solidFill>
              </a:rPr>
              <a:pPr/>
              <a:t>19</a:t>
            </a:fld>
            <a:endParaRPr lang="en-GB" altLang="de-DE">
              <a:solidFill>
                <a:prstClr val="black">
                  <a:tint val="75000"/>
                </a:prstClr>
              </a:solidFill>
            </a:endParaRPr>
          </a:p>
        </p:txBody>
      </p:sp>
      <p:grpSp>
        <p:nvGrpSpPr>
          <p:cNvPr id="6" name="Group 5"/>
          <p:cNvGrpSpPr/>
          <p:nvPr/>
        </p:nvGrpSpPr>
        <p:grpSpPr>
          <a:xfrm>
            <a:off x="2978880" y="3027078"/>
            <a:ext cx="1953160" cy="2186356"/>
            <a:chOff x="2978880" y="3027078"/>
            <a:chExt cx="1527844" cy="2186356"/>
          </a:xfrm>
        </p:grpSpPr>
        <p:cxnSp>
          <p:nvCxnSpPr>
            <p:cNvPr id="31" name="Straight Connector 30"/>
            <p:cNvCxnSpPr/>
            <p:nvPr/>
          </p:nvCxnSpPr>
          <p:spPr>
            <a:xfrm>
              <a:off x="2978880" y="3027078"/>
              <a:ext cx="0" cy="21863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Right Triangle 32"/>
            <p:cNvSpPr/>
            <p:nvPr/>
          </p:nvSpPr>
          <p:spPr>
            <a:xfrm>
              <a:off x="2979683" y="4005064"/>
              <a:ext cx="1527041" cy="1163083"/>
            </a:xfrm>
            <a:prstGeom prst="rtTriangle">
              <a:avLst/>
            </a:prstGeom>
            <a:solidFill>
              <a:srgbClr val="FF0000">
                <a:alpha val="26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rgbClr val="FFFFFF"/>
                </a:solidFill>
              </a:endParaRPr>
            </a:p>
          </p:txBody>
        </p:sp>
      </p:grpSp>
      <p:sp>
        <p:nvSpPr>
          <p:cNvPr id="35" name="Rectangle 34"/>
          <p:cNvSpPr/>
          <p:nvPr/>
        </p:nvSpPr>
        <p:spPr>
          <a:xfrm>
            <a:off x="756745" y="3501008"/>
            <a:ext cx="1366983" cy="1667139"/>
          </a:xfrm>
          <a:prstGeom prst="rect">
            <a:avLst/>
          </a:prstGeom>
          <a:solidFill>
            <a:srgbClr val="FF0000">
              <a:alpha val="31000"/>
            </a:srgb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rgbClr val="FFFFFF"/>
              </a:solidFill>
            </a:endParaRPr>
          </a:p>
        </p:txBody>
      </p:sp>
      <p:sp>
        <p:nvSpPr>
          <p:cNvPr id="36" name="Rectangle 35"/>
          <p:cNvSpPr/>
          <p:nvPr/>
        </p:nvSpPr>
        <p:spPr>
          <a:xfrm>
            <a:off x="2123728" y="3356992"/>
            <a:ext cx="855955" cy="1811155"/>
          </a:xfrm>
          <a:prstGeom prst="rect">
            <a:avLst/>
          </a:prstGeom>
          <a:solidFill>
            <a:srgbClr val="FF0000">
              <a:alpha val="31000"/>
            </a:srgb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rgbClr val="FFFFFF"/>
              </a:solidFill>
            </a:endParaRPr>
          </a:p>
        </p:txBody>
      </p:sp>
      <p:grpSp>
        <p:nvGrpSpPr>
          <p:cNvPr id="7" name="Group 6"/>
          <p:cNvGrpSpPr/>
          <p:nvPr/>
        </p:nvGrpSpPr>
        <p:grpSpPr>
          <a:xfrm>
            <a:off x="5708653" y="1268760"/>
            <a:ext cx="3039811" cy="3096344"/>
            <a:chOff x="5708653" y="1268760"/>
            <a:chExt cx="3039811" cy="3096344"/>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8653" y="2141132"/>
              <a:ext cx="2941382" cy="222397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2" name="Title 1"/>
            <p:cNvSpPr txBox="1">
              <a:spLocks/>
            </p:cNvSpPr>
            <p:nvPr/>
          </p:nvSpPr>
          <p:spPr bwMode="auto">
            <a:xfrm>
              <a:off x="5868144" y="1268760"/>
              <a:ext cx="2880320"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accent4">
                      <a:lumMod val="75000"/>
                      <a:lumOff val="25000"/>
                    </a:schemeClr>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r"/>
              <a:r>
                <a:rPr lang="en-GB" sz="2400" kern="0" dirty="0" smtClean="0">
                  <a:solidFill>
                    <a:srgbClr val="0070C0"/>
                  </a:solidFill>
                </a:rPr>
                <a:t>Problems using transportation</a:t>
              </a:r>
              <a:endParaRPr lang="en-GB" sz="1400" kern="0" dirty="0">
                <a:solidFill>
                  <a:srgbClr val="0070C0"/>
                </a:solidFill>
              </a:endParaRPr>
            </a:p>
          </p:txBody>
        </p:sp>
      </p:grpSp>
      <p:sp>
        <p:nvSpPr>
          <p:cNvPr id="13" name="Title 1"/>
          <p:cNvSpPr txBox="1">
            <a:spLocks/>
          </p:cNvSpPr>
          <p:nvPr/>
        </p:nvSpPr>
        <p:spPr bwMode="auto">
          <a:xfrm>
            <a:off x="3609987" y="3829360"/>
            <a:ext cx="936104"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accent4">
                    <a:lumMod val="75000"/>
                    <a:lumOff val="25000"/>
                  </a:schemeClr>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r"/>
            <a:r>
              <a:rPr lang="en-GB" sz="2400" kern="0" dirty="0" smtClean="0">
                <a:solidFill>
                  <a:srgbClr val="0070C0"/>
                </a:solidFill>
              </a:rPr>
              <a:t>85%</a:t>
            </a:r>
            <a:endParaRPr lang="en-GB" sz="1400" kern="0" dirty="0">
              <a:solidFill>
                <a:srgbClr val="0070C0"/>
              </a:solidFill>
            </a:endParaRPr>
          </a:p>
        </p:txBody>
      </p:sp>
      <p:sp>
        <p:nvSpPr>
          <p:cNvPr id="14" name="Title 1"/>
          <p:cNvSpPr txBox="1">
            <a:spLocks/>
          </p:cNvSpPr>
          <p:nvPr/>
        </p:nvSpPr>
        <p:spPr bwMode="auto">
          <a:xfrm>
            <a:off x="2131602" y="2852936"/>
            <a:ext cx="936104"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accent4">
                    <a:lumMod val="75000"/>
                    <a:lumOff val="25000"/>
                  </a:schemeClr>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r"/>
            <a:r>
              <a:rPr lang="en-GB" sz="2400" kern="0" dirty="0" smtClean="0">
                <a:solidFill>
                  <a:srgbClr val="0070C0"/>
                </a:solidFill>
              </a:rPr>
              <a:t>38%</a:t>
            </a:r>
            <a:endParaRPr lang="en-GB" sz="1400" kern="0" dirty="0">
              <a:solidFill>
                <a:srgbClr val="0070C0"/>
              </a:solidFill>
            </a:endParaRPr>
          </a:p>
        </p:txBody>
      </p:sp>
      <p:sp>
        <p:nvSpPr>
          <p:cNvPr id="15" name="Title 1"/>
          <p:cNvSpPr txBox="1">
            <a:spLocks/>
          </p:cNvSpPr>
          <p:nvPr/>
        </p:nvSpPr>
        <p:spPr bwMode="auto">
          <a:xfrm>
            <a:off x="899592" y="2852936"/>
            <a:ext cx="936104"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accent4">
                    <a:lumMod val="75000"/>
                    <a:lumOff val="25000"/>
                  </a:schemeClr>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r"/>
            <a:r>
              <a:rPr lang="en-GB" sz="2400" kern="0" dirty="0">
                <a:solidFill>
                  <a:srgbClr val="0070C0"/>
                </a:solidFill>
              </a:rPr>
              <a:t>1</a:t>
            </a:r>
            <a:r>
              <a:rPr lang="en-GB" sz="2400" kern="0" dirty="0" smtClean="0">
                <a:solidFill>
                  <a:srgbClr val="0070C0"/>
                </a:solidFill>
              </a:rPr>
              <a:t>1%</a:t>
            </a:r>
            <a:endParaRPr lang="en-GB" sz="1400" kern="0" dirty="0">
              <a:solidFill>
                <a:srgbClr val="0070C0"/>
              </a:solidFill>
            </a:endParaRPr>
          </a:p>
        </p:txBody>
      </p:sp>
      <p:sp>
        <p:nvSpPr>
          <p:cNvPr id="18" name="Title 1"/>
          <p:cNvSpPr txBox="1">
            <a:spLocks/>
          </p:cNvSpPr>
          <p:nvPr/>
        </p:nvSpPr>
        <p:spPr bwMode="auto">
          <a:xfrm>
            <a:off x="5610037" y="5661248"/>
            <a:ext cx="3426459" cy="468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accent4">
                    <a:lumMod val="75000"/>
                    <a:lumOff val="25000"/>
                  </a:schemeClr>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r"/>
            <a:r>
              <a:rPr lang="en-GB" sz="2400" kern="0" dirty="0" smtClean="0">
                <a:solidFill>
                  <a:srgbClr val="229E22"/>
                </a:solidFill>
              </a:rPr>
              <a:t>Experienced barriers</a:t>
            </a:r>
            <a:endParaRPr lang="en-GB" sz="1400" kern="0" dirty="0">
              <a:solidFill>
                <a:srgbClr val="229E22"/>
              </a:solidFill>
            </a:endParaRPr>
          </a:p>
        </p:txBody>
      </p:sp>
      <p:sp>
        <p:nvSpPr>
          <p:cNvPr id="19" name="Title 1"/>
          <p:cNvSpPr txBox="1">
            <a:spLocks/>
          </p:cNvSpPr>
          <p:nvPr/>
        </p:nvSpPr>
        <p:spPr bwMode="auto">
          <a:xfrm>
            <a:off x="3384001" y="5722729"/>
            <a:ext cx="936104"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accent4">
                    <a:lumMod val="75000"/>
                    <a:lumOff val="25000"/>
                  </a:schemeClr>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r"/>
            <a:r>
              <a:rPr lang="en-GB" sz="2400" kern="0" dirty="0" smtClean="0">
                <a:solidFill>
                  <a:srgbClr val="229E22"/>
                </a:solidFill>
              </a:rPr>
              <a:t>57%</a:t>
            </a:r>
            <a:endParaRPr lang="en-GB" sz="1400" kern="0" dirty="0">
              <a:solidFill>
                <a:srgbClr val="229E22"/>
              </a:solidFill>
            </a:endParaRPr>
          </a:p>
        </p:txBody>
      </p:sp>
      <p:sp>
        <p:nvSpPr>
          <p:cNvPr id="20" name="Title 1"/>
          <p:cNvSpPr txBox="1">
            <a:spLocks/>
          </p:cNvSpPr>
          <p:nvPr/>
        </p:nvSpPr>
        <p:spPr bwMode="auto">
          <a:xfrm>
            <a:off x="2083653" y="5722729"/>
            <a:ext cx="936104"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accent4">
                    <a:lumMod val="75000"/>
                    <a:lumOff val="25000"/>
                  </a:schemeClr>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r"/>
            <a:r>
              <a:rPr lang="en-GB" sz="2400" kern="0" dirty="0" smtClean="0">
                <a:solidFill>
                  <a:srgbClr val="229E22"/>
                </a:solidFill>
              </a:rPr>
              <a:t>26%</a:t>
            </a:r>
            <a:endParaRPr lang="en-GB" sz="1400" kern="0" dirty="0">
              <a:solidFill>
                <a:srgbClr val="229E22"/>
              </a:solidFill>
            </a:endParaRPr>
          </a:p>
        </p:txBody>
      </p:sp>
      <p:sp>
        <p:nvSpPr>
          <p:cNvPr id="21" name="Title 1"/>
          <p:cNvSpPr txBox="1">
            <a:spLocks/>
          </p:cNvSpPr>
          <p:nvPr/>
        </p:nvSpPr>
        <p:spPr bwMode="auto">
          <a:xfrm>
            <a:off x="899592" y="5722729"/>
            <a:ext cx="936104"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accent4">
                    <a:lumMod val="75000"/>
                    <a:lumOff val="25000"/>
                  </a:schemeClr>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r"/>
            <a:r>
              <a:rPr lang="en-GB" sz="2400" kern="0" dirty="0" smtClean="0">
                <a:solidFill>
                  <a:srgbClr val="229E22"/>
                </a:solidFill>
              </a:rPr>
              <a:t>13%</a:t>
            </a:r>
            <a:endParaRPr lang="en-GB" sz="1400" kern="0" dirty="0">
              <a:solidFill>
                <a:srgbClr val="229E22"/>
              </a:solidFill>
            </a:endParaRPr>
          </a:p>
        </p:txBody>
      </p:sp>
      <p:sp>
        <p:nvSpPr>
          <p:cNvPr id="22" name="Rechteck 5"/>
          <p:cNvSpPr/>
          <p:nvPr/>
        </p:nvSpPr>
        <p:spPr>
          <a:xfrm>
            <a:off x="827584" y="1850921"/>
            <a:ext cx="2635820" cy="861774"/>
          </a:xfrm>
          <a:prstGeom prst="rect">
            <a:avLst/>
          </a:prstGeom>
          <a:solidFill>
            <a:schemeClr val="bg1"/>
          </a:solidFill>
        </p:spPr>
        <p:txBody>
          <a:bodyPr wrap="square">
            <a:spAutoFit/>
          </a:bodyPr>
          <a:lstStyle/>
          <a:p>
            <a:pPr eaLnBrk="1" fontAlgn="auto" hangingPunct="1">
              <a:spcBef>
                <a:spcPts val="0"/>
              </a:spcBef>
              <a:spcAft>
                <a:spcPts val="1200"/>
              </a:spcAft>
            </a:pPr>
            <a:r>
              <a:rPr lang="en-GB" sz="2000" dirty="0" smtClean="0">
                <a:solidFill>
                  <a:srgbClr val="0070C0"/>
                </a:solidFill>
                <a:latin typeface="Rockwell" panose="02060603020205020403" pitchFamily="18" charset="0"/>
              </a:rPr>
              <a:t>Capacity</a:t>
            </a:r>
          </a:p>
          <a:p>
            <a:pPr eaLnBrk="1" fontAlgn="auto" hangingPunct="1">
              <a:spcBef>
                <a:spcPts val="0"/>
              </a:spcBef>
              <a:spcAft>
                <a:spcPts val="1200"/>
              </a:spcAft>
            </a:pPr>
            <a:endParaRPr lang="en-GB" sz="2000" dirty="0">
              <a:solidFill>
                <a:srgbClr val="0070C0"/>
              </a:solidFill>
              <a:latin typeface="Rockwell" panose="02060603020205020403" pitchFamily="18" charset="0"/>
            </a:endParaRPr>
          </a:p>
        </p:txBody>
      </p:sp>
    </p:spTree>
    <p:extLst>
      <p:ext uri="{BB962C8B-B14F-4D97-AF65-F5344CB8AC3E}">
        <p14:creationId xmlns:p14="http://schemas.microsoft.com/office/powerpoint/2010/main" val="2540317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13" grpId="0"/>
      <p:bldP spid="14" grpId="0"/>
      <p:bldP spid="15" grpId="0"/>
      <p:bldP spid="18" grpId="0"/>
      <p:bldP spid="19" grpId="0"/>
      <p:bldP spid="20" grpId="0"/>
      <p:bldP spid="21" grpId="0"/>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36034" name="Group 2"/>
          <p:cNvGrpSpPr>
            <a:grpSpLocks/>
          </p:cNvGrpSpPr>
          <p:nvPr/>
        </p:nvGrpSpPr>
        <p:grpSpPr bwMode="auto">
          <a:xfrm>
            <a:off x="152400" y="4495800"/>
            <a:ext cx="6629400" cy="2370138"/>
            <a:chOff x="96" y="2832"/>
            <a:chExt cx="4176" cy="1493"/>
          </a:xfrm>
        </p:grpSpPr>
        <p:grpSp>
          <p:nvGrpSpPr>
            <p:cNvPr id="1836035" name="Group 3"/>
            <p:cNvGrpSpPr>
              <a:grpSpLocks/>
            </p:cNvGrpSpPr>
            <p:nvPr/>
          </p:nvGrpSpPr>
          <p:grpSpPr bwMode="auto">
            <a:xfrm>
              <a:off x="96" y="3120"/>
              <a:ext cx="230" cy="672"/>
              <a:chOff x="96" y="3120"/>
              <a:chExt cx="230" cy="672"/>
            </a:xfrm>
          </p:grpSpPr>
          <p:sp>
            <p:nvSpPr>
              <p:cNvPr id="1836036" name="Rectangle 4"/>
              <p:cNvSpPr>
                <a:spLocks noChangeArrowheads="1"/>
              </p:cNvSpPr>
              <p:nvPr/>
            </p:nvSpPr>
            <p:spPr bwMode="auto">
              <a:xfrm>
                <a:off x="96" y="3676"/>
                <a:ext cx="230" cy="116"/>
              </a:xfrm>
              <a:prstGeom prst="rect">
                <a:avLst/>
              </a:prstGeom>
              <a:solidFill>
                <a:srgbClr val="00FF00"/>
              </a:solidFill>
              <a:ln w="3175">
                <a:solidFill>
                  <a:srgbClr val="000000"/>
                </a:solidFill>
                <a:miter lim="800000"/>
                <a:headEnd/>
                <a:tailEnd/>
              </a:ln>
            </p:spPr>
            <p:txBody>
              <a:bodyPr/>
              <a:lstStyle/>
              <a:p>
                <a:pPr algn="l" eaLnBrk="1" fontAlgn="auto" hangingPunct="1">
                  <a:spcBef>
                    <a:spcPts val="0"/>
                  </a:spcBef>
                  <a:spcAft>
                    <a:spcPts val="0"/>
                  </a:spcAft>
                </a:pPr>
                <a:endParaRPr lang="en-GB" sz="1800">
                  <a:solidFill>
                    <a:prstClr val="white"/>
                  </a:solidFill>
                  <a:latin typeface="Corbel"/>
                  <a:ea typeface="+mn-ea"/>
                </a:endParaRPr>
              </a:p>
            </p:txBody>
          </p:sp>
          <p:sp>
            <p:nvSpPr>
              <p:cNvPr id="1836037" name="Rectangle 5"/>
              <p:cNvSpPr>
                <a:spLocks noChangeArrowheads="1"/>
              </p:cNvSpPr>
              <p:nvPr/>
            </p:nvSpPr>
            <p:spPr bwMode="auto">
              <a:xfrm>
                <a:off x="96" y="3303"/>
                <a:ext cx="230" cy="117"/>
              </a:xfrm>
              <a:prstGeom prst="rect">
                <a:avLst/>
              </a:prstGeom>
              <a:solidFill>
                <a:srgbClr val="FF9900"/>
              </a:solidFill>
              <a:ln w="3175">
                <a:solidFill>
                  <a:srgbClr val="000000"/>
                </a:solidFill>
                <a:miter lim="800000"/>
                <a:headEnd/>
                <a:tailEnd/>
              </a:ln>
            </p:spPr>
            <p:txBody>
              <a:bodyPr/>
              <a:lstStyle/>
              <a:p>
                <a:pPr algn="l" eaLnBrk="1" fontAlgn="auto" hangingPunct="1">
                  <a:spcBef>
                    <a:spcPts val="0"/>
                  </a:spcBef>
                  <a:spcAft>
                    <a:spcPts val="0"/>
                  </a:spcAft>
                </a:pPr>
                <a:endParaRPr lang="en-GB" sz="1800">
                  <a:solidFill>
                    <a:prstClr val="white"/>
                  </a:solidFill>
                  <a:latin typeface="Corbel"/>
                  <a:ea typeface="+mn-ea"/>
                </a:endParaRPr>
              </a:p>
            </p:txBody>
          </p:sp>
          <p:sp>
            <p:nvSpPr>
              <p:cNvPr id="1836038" name="Rectangle 6"/>
              <p:cNvSpPr>
                <a:spLocks noChangeArrowheads="1"/>
              </p:cNvSpPr>
              <p:nvPr/>
            </p:nvSpPr>
            <p:spPr bwMode="auto">
              <a:xfrm>
                <a:off x="96" y="3487"/>
                <a:ext cx="230" cy="114"/>
              </a:xfrm>
              <a:prstGeom prst="rect">
                <a:avLst/>
              </a:prstGeom>
              <a:solidFill>
                <a:srgbClr val="FFFF00"/>
              </a:solidFill>
              <a:ln w="3175">
                <a:solidFill>
                  <a:srgbClr val="000000"/>
                </a:solidFill>
                <a:miter lim="800000"/>
                <a:headEnd/>
                <a:tailEnd/>
              </a:ln>
            </p:spPr>
            <p:txBody>
              <a:bodyPr/>
              <a:lstStyle/>
              <a:p>
                <a:pPr algn="l" eaLnBrk="1" fontAlgn="auto" hangingPunct="1">
                  <a:spcBef>
                    <a:spcPts val="0"/>
                  </a:spcBef>
                  <a:spcAft>
                    <a:spcPts val="0"/>
                  </a:spcAft>
                </a:pPr>
                <a:endParaRPr lang="en-GB" sz="1800">
                  <a:solidFill>
                    <a:prstClr val="white"/>
                  </a:solidFill>
                  <a:latin typeface="Corbel"/>
                  <a:ea typeface="+mn-ea"/>
                </a:endParaRPr>
              </a:p>
            </p:txBody>
          </p:sp>
          <p:sp>
            <p:nvSpPr>
              <p:cNvPr id="1836039" name="Rectangle 7"/>
              <p:cNvSpPr>
                <a:spLocks noChangeArrowheads="1"/>
              </p:cNvSpPr>
              <p:nvPr/>
            </p:nvSpPr>
            <p:spPr bwMode="auto">
              <a:xfrm>
                <a:off x="96" y="3120"/>
                <a:ext cx="230" cy="113"/>
              </a:xfrm>
              <a:prstGeom prst="rect">
                <a:avLst/>
              </a:prstGeom>
              <a:solidFill>
                <a:srgbClr val="FF0000"/>
              </a:solidFill>
              <a:ln w="3175">
                <a:solidFill>
                  <a:srgbClr val="000000"/>
                </a:solidFill>
                <a:miter lim="800000"/>
                <a:headEnd/>
                <a:tailEnd/>
              </a:ln>
            </p:spPr>
            <p:txBody>
              <a:bodyPr/>
              <a:lstStyle/>
              <a:p>
                <a:pPr algn="l" eaLnBrk="1" fontAlgn="auto" hangingPunct="1">
                  <a:spcBef>
                    <a:spcPts val="0"/>
                  </a:spcBef>
                  <a:spcAft>
                    <a:spcPts val="0"/>
                  </a:spcAft>
                </a:pPr>
                <a:endParaRPr lang="en-GB" sz="1800">
                  <a:solidFill>
                    <a:prstClr val="white"/>
                  </a:solidFill>
                  <a:latin typeface="Corbel"/>
                  <a:ea typeface="+mn-ea"/>
                </a:endParaRPr>
              </a:p>
            </p:txBody>
          </p:sp>
        </p:grpSp>
        <p:sp>
          <p:nvSpPr>
            <p:cNvPr id="1836040" name="Text Box 8"/>
            <p:cNvSpPr txBox="1">
              <a:spLocks noChangeArrowheads="1"/>
            </p:cNvSpPr>
            <p:nvPr/>
          </p:nvSpPr>
          <p:spPr bwMode="auto">
            <a:xfrm>
              <a:off x="335" y="2832"/>
              <a:ext cx="3937" cy="149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fontAlgn="auto" hangingPunct="1">
                <a:spcBef>
                  <a:spcPct val="50000"/>
                </a:spcBef>
                <a:spcAft>
                  <a:spcPts val="0"/>
                </a:spcAft>
              </a:pPr>
              <a:r>
                <a:rPr lang="en-GB" altLang="en-US" sz="1800" b="1">
                  <a:solidFill>
                    <a:prstClr val="white"/>
                  </a:solidFill>
                  <a:effectLst>
                    <a:outerShdw blurRad="38100" dist="38100" dir="2700000" algn="tl">
                      <a:srgbClr val="000000"/>
                    </a:outerShdw>
                  </a:effectLst>
                  <a:latin typeface="Arial" charset="0"/>
                  <a:ea typeface="+mn-ea"/>
                </a:rPr>
                <a:t>71 SURVEYS in 61 countries   </a:t>
              </a:r>
              <a:r>
                <a:rPr lang="en-US" altLang="en-US" sz="1800">
                  <a:solidFill>
                    <a:prstClr val="white"/>
                  </a:solidFill>
                  <a:effectLst>
                    <a:outerShdw blurRad="38100" dist="38100" dir="2700000" algn="tl">
                      <a:srgbClr val="000000"/>
                    </a:outerShdw>
                  </a:effectLst>
                  <a:latin typeface="Arial" charset="0"/>
                  <a:ea typeface="+mn-ea"/>
                </a:rPr>
                <a:t>185,369 respondents</a:t>
              </a:r>
              <a:endParaRPr lang="en-GB" altLang="en-US" sz="1600" b="1" u="sng">
                <a:solidFill>
                  <a:prstClr val="white"/>
                </a:solidFill>
                <a:effectLst>
                  <a:outerShdw blurRad="38100" dist="38100" dir="2700000" algn="tl">
                    <a:srgbClr val="000000"/>
                  </a:outerShdw>
                </a:effectLst>
                <a:latin typeface="Arial" charset="0"/>
                <a:ea typeface="+mn-ea"/>
              </a:endParaRPr>
            </a:p>
            <a:p>
              <a:pPr algn="l" eaLnBrk="1" fontAlgn="auto" hangingPunct="1">
                <a:lnSpc>
                  <a:spcPct val="80000"/>
                </a:lnSpc>
                <a:spcBef>
                  <a:spcPct val="50000"/>
                </a:spcBef>
                <a:spcAft>
                  <a:spcPts val="0"/>
                </a:spcAft>
              </a:pPr>
              <a:r>
                <a:rPr lang="en-GB" altLang="en-US" sz="1600" b="1">
                  <a:solidFill>
                    <a:prstClr val="white"/>
                  </a:solidFill>
                  <a:effectLst>
                    <a:outerShdw blurRad="38100" dist="38100" dir="2700000" algn="tl">
                      <a:srgbClr val="000000"/>
                    </a:outerShdw>
                  </a:effectLst>
                  <a:latin typeface="Arial" charset="0"/>
                  <a:ea typeface="+mn-ea"/>
                </a:rPr>
                <a:t>Household: 	  14</a:t>
              </a:r>
            </a:p>
            <a:p>
              <a:pPr algn="l" eaLnBrk="1" fontAlgn="auto" hangingPunct="1">
                <a:lnSpc>
                  <a:spcPct val="80000"/>
                </a:lnSpc>
                <a:spcBef>
                  <a:spcPct val="50000"/>
                </a:spcBef>
                <a:spcAft>
                  <a:spcPts val="0"/>
                </a:spcAft>
              </a:pPr>
              <a:r>
                <a:rPr lang="en-GB" altLang="en-US" sz="1600" b="1">
                  <a:solidFill>
                    <a:prstClr val="white"/>
                  </a:solidFill>
                  <a:effectLst>
                    <a:outerShdw blurRad="38100" dist="38100" dir="2700000" algn="tl">
                      <a:srgbClr val="000000"/>
                    </a:outerShdw>
                  </a:effectLst>
                  <a:latin typeface="Arial" charset="0"/>
                  <a:ea typeface="+mn-ea"/>
                </a:rPr>
                <a:t>Brief Face to Face:  27</a:t>
              </a:r>
            </a:p>
            <a:p>
              <a:pPr algn="l" eaLnBrk="1" fontAlgn="auto" hangingPunct="1">
                <a:lnSpc>
                  <a:spcPct val="80000"/>
                </a:lnSpc>
                <a:spcBef>
                  <a:spcPct val="50000"/>
                </a:spcBef>
                <a:spcAft>
                  <a:spcPts val="0"/>
                </a:spcAft>
              </a:pPr>
              <a:r>
                <a:rPr lang="en-GB" altLang="en-US" sz="1600" b="1">
                  <a:solidFill>
                    <a:prstClr val="white"/>
                  </a:solidFill>
                  <a:effectLst>
                    <a:outerShdw blurRad="38100" dist="38100" dir="2700000" algn="tl">
                      <a:srgbClr val="000000"/>
                    </a:outerShdw>
                  </a:effectLst>
                  <a:latin typeface="Arial" charset="0"/>
                  <a:ea typeface="+mn-ea"/>
                </a:rPr>
                <a:t>CATI: 		   2 </a:t>
              </a:r>
            </a:p>
            <a:p>
              <a:pPr algn="l" eaLnBrk="1" fontAlgn="auto" hangingPunct="1">
                <a:lnSpc>
                  <a:spcPct val="80000"/>
                </a:lnSpc>
                <a:spcBef>
                  <a:spcPct val="50000"/>
                </a:spcBef>
                <a:spcAft>
                  <a:spcPts val="0"/>
                </a:spcAft>
              </a:pPr>
              <a:r>
                <a:rPr lang="en-GB" altLang="en-US" sz="1600" b="1">
                  <a:solidFill>
                    <a:prstClr val="white"/>
                  </a:solidFill>
                  <a:effectLst>
                    <a:outerShdw blurRad="38100" dist="38100" dir="2700000" algn="tl">
                      <a:srgbClr val="000000"/>
                    </a:outerShdw>
                  </a:effectLst>
                  <a:latin typeface="Arial" charset="0"/>
                  <a:ea typeface="+mn-ea"/>
                </a:rPr>
                <a:t>Postal surveys: 	 28 </a:t>
              </a:r>
            </a:p>
            <a:p>
              <a:pPr algn="l" eaLnBrk="1" fontAlgn="auto" hangingPunct="1">
                <a:spcBef>
                  <a:spcPct val="50000"/>
                </a:spcBef>
                <a:spcAft>
                  <a:spcPts val="0"/>
                </a:spcAft>
              </a:pPr>
              <a:r>
                <a:rPr lang="en-GB" altLang="en-US" sz="1600" b="1" u="sng">
                  <a:solidFill>
                    <a:prstClr val="white"/>
                  </a:solidFill>
                  <a:latin typeface="Arial" charset="0"/>
                  <a:ea typeface="+mn-ea"/>
                </a:rPr>
                <a:t>Overlaps</a:t>
              </a:r>
              <a:r>
                <a:rPr lang="en-GB" altLang="en-US" sz="1600" b="1">
                  <a:solidFill>
                    <a:prstClr val="white"/>
                  </a:solidFill>
                  <a:latin typeface="Arial" charset="0"/>
                  <a:ea typeface="+mn-ea"/>
                </a:rPr>
                <a:t>: HH/Postal: 5 - BFTF/Postal : 4 -CATI/Postal: 1</a:t>
              </a:r>
              <a:endParaRPr lang="en-GB" altLang="en-US" sz="1600" b="1">
                <a:solidFill>
                  <a:prstClr val="white"/>
                </a:solidFill>
                <a:effectLst>
                  <a:outerShdw blurRad="38100" dist="38100" dir="2700000" algn="tl">
                    <a:srgbClr val="000000"/>
                  </a:outerShdw>
                </a:effectLst>
                <a:latin typeface="Arial" charset="0"/>
                <a:ea typeface="+mn-ea"/>
              </a:endParaRPr>
            </a:p>
            <a:p>
              <a:pPr algn="l" eaLnBrk="1" fontAlgn="auto" hangingPunct="1">
                <a:spcBef>
                  <a:spcPct val="50000"/>
                </a:spcBef>
                <a:spcAft>
                  <a:spcPts val="0"/>
                </a:spcAft>
              </a:pPr>
              <a:endParaRPr lang="en-GB" altLang="en-US" sz="1600" b="1">
                <a:solidFill>
                  <a:prstClr val="white"/>
                </a:solidFill>
                <a:effectLst>
                  <a:outerShdw blurRad="38100" dist="38100" dir="2700000" algn="tl">
                    <a:srgbClr val="000000"/>
                  </a:outerShdw>
                </a:effectLst>
                <a:latin typeface="Arial" charset="0"/>
                <a:ea typeface="+mn-ea"/>
              </a:endParaRPr>
            </a:p>
          </p:txBody>
        </p:sp>
      </p:grpSp>
      <p:pic>
        <p:nvPicPr>
          <p:cNvPr id="183604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
            <a:ext cx="8153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36042" name="Rectangle 10"/>
          <p:cNvSpPr>
            <a:spLocks noGrp="1" noChangeArrowheads="1"/>
          </p:cNvSpPr>
          <p:nvPr>
            <p:ph type="title"/>
          </p:nvPr>
        </p:nvSpPr>
        <p:spPr>
          <a:xfrm>
            <a:off x="1828800" y="152400"/>
            <a:ext cx="6934200" cy="1066800"/>
          </a:xfrm>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altLang="en-US" sz="3200"/>
              <a:t>WHO Multi-Country Survey Study 2000-2001</a:t>
            </a:r>
          </a:p>
        </p:txBody>
      </p:sp>
    </p:spTree>
    <p:extLst>
      <p:ext uri="{BB962C8B-B14F-4D97-AF65-F5344CB8AC3E}">
        <p14:creationId xmlns:p14="http://schemas.microsoft.com/office/powerpoint/2010/main" val="230013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506724" y="5938752"/>
            <a:ext cx="4307913" cy="586591"/>
          </a:xfrm>
        </p:spPr>
        <p:txBody>
          <a:bodyPr/>
          <a:lstStyle/>
          <a:p>
            <a:r>
              <a:rPr lang="en-US" sz="1800" b="1" dirty="0">
                <a:solidFill>
                  <a:schemeClr val="bg1">
                    <a:lumMod val="50000"/>
                  </a:schemeClr>
                </a:solidFill>
              </a:rPr>
              <a:t>Does your workplace make it </a:t>
            </a:r>
            <a:r>
              <a:rPr lang="en-US" sz="1800" b="1" dirty="0" smtClean="0">
                <a:solidFill>
                  <a:schemeClr val="bg1">
                    <a:lumMod val="50000"/>
                  </a:schemeClr>
                </a:solidFill>
              </a:rPr>
              <a:t>hard </a:t>
            </a:r>
            <a:r>
              <a:rPr lang="en-US" sz="1800" b="1" dirty="0">
                <a:solidFill>
                  <a:schemeClr val="bg1">
                    <a:lumMod val="50000"/>
                  </a:schemeClr>
                </a:solidFill>
              </a:rPr>
              <a:t>for you to work or learn?</a:t>
            </a:r>
            <a:endParaRPr lang="en-GB" sz="1800" kern="0" dirty="0">
              <a:solidFill>
                <a:schemeClr val="bg1">
                  <a:lumMod val="50000"/>
                </a:schemeClr>
              </a:solidFill>
            </a:endParaRPr>
          </a:p>
        </p:txBody>
      </p:sp>
      <p:grpSp>
        <p:nvGrpSpPr>
          <p:cNvPr id="3" name="Group 2"/>
          <p:cNvGrpSpPr/>
          <p:nvPr/>
        </p:nvGrpSpPr>
        <p:grpSpPr>
          <a:xfrm>
            <a:off x="35496" y="1679144"/>
            <a:ext cx="7143848" cy="4054111"/>
            <a:chOff x="35496" y="1679144"/>
            <a:chExt cx="7143848" cy="4054111"/>
          </a:xfrm>
        </p:grpSpPr>
        <p:grpSp>
          <p:nvGrpSpPr>
            <p:cNvPr id="5" name="Group 4"/>
            <p:cNvGrpSpPr/>
            <p:nvPr/>
          </p:nvGrpSpPr>
          <p:grpSpPr>
            <a:xfrm>
              <a:off x="35496" y="1679144"/>
              <a:ext cx="7143848" cy="4054111"/>
              <a:chOff x="35496" y="1679144"/>
              <a:chExt cx="7143848" cy="4054111"/>
            </a:xfrm>
          </p:grpSpPr>
          <p:pic>
            <p:nvPicPr>
              <p:cNvPr id="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679144"/>
                <a:ext cx="7143848" cy="4054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hteck 5"/>
              <p:cNvSpPr/>
              <p:nvPr/>
            </p:nvSpPr>
            <p:spPr>
              <a:xfrm>
                <a:off x="1043608" y="1850921"/>
                <a:ext cx="2160240" cy="400110"/>
              </a:xfrm>
              <a:prstGeom prst="rect">
                <a:avLst/>
              </a:prstGeom>
            </p:spPr>
            <p:txBody>
              <a:bodyPr wrap="square">
                <a:spAutoFit/>
              </a:bodyPr>
              <a:lstStyle/>
              <a:p>
                <a:pPr eaLnBrk="1" fontAlgn="auto" hangingPunct="1">
                  <a:spcBef>
                    <a:spcPts val="0"/>
                  </a:spcBef>
                  <a:spcAft>
                    <a:spcPts val="1200"/>
                  </a:spcAft>
                </a:pPr>
                <a:r>
                  <a:rPr lang="en-GB" sz="2000" dirty="0" smtClean="0">
                    <a:solidFill>
                      <a:srgbClr val="0070C0"/>
                    </a:solidFill>
                    <a:latin typeface="Rockwell" panose="02060603020205020403" pitchFamily="18" charset="0"/>
                  </a:rPr>
                  <a:t>Capacity</a:t>
                </a:r>
                <a:endParaRPr lang="en-GB" sz="2000" dirty="0">
                  <a:solidFill>
                    <a:srgbClr val="0070C0"/>
                  </a:solidFill>
                  <a:latin typeface="Rockwell" panose="02060603020205020403" pitchFamily="18" charset="0"/>
                </a:endParaRPr>
              </a:p>
            </p:txBody>
          </p:sp>
        </p:grpSp>
        <p:grpSp>
          <p:nvGrpSpPr>
            <p:cNvPr id="6" name="Group 5"/>
            <p:cNvGrpSpPr/>
            <p:nvPr/>
          </p:nvGrpSpPr>
          <p:grpSpPr>
            <a:xfrm>
              <a:off x="2978880" y="3027078"/>
              <a:ext cx="2025168" cy="2186356"/>
              <a:chOff x="2978880" y="3027078"/>
              <a:chExt cx="1527844" cy="2186356"/>
            </a:xfrm>
          </p:grpSpPr>
          <p:cxnSp>
            <p:nvCxnSpPr>
              <p:cNvPr id="31" name="Straight Connector 30"/>
              <p:cNvCxnSpPr/>
              <p:nvPr/>
            </p:nvCxnSpPr>
            <p:spPr>
              <a:xfrm>
                <a:off x="2978880" y="3027078"/>
                <a:ext cx="0" cy="21863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Right Triangle 32"/>
              <p:cNvSpPr/>
              <p:nvPr/>
            </p:nvSpPr>
            <p:spPr>
              <a:xfrm>
                <a:off x="2979683" y="4005064"/>
                <a:ext cx="1527041" cy="1163083"/>
              </a:xfrm>
              <a:prstGeom prst="rtTriangle">
                <a:avLst/>
              </a:prstGeom>
              <a:solidFill>
                <a:srgbClr val="FF0000">
                  <a:alpha val="26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rgbClr val="FFFFFF"/>
                  </a:solidFill>
                </a:endParaRPr>
              </a:p>
            </p:txBody>
          </p:sp>
        </p:grpSp>
        <p:sp>
          <p:nvSpPr>
            <p:cNvPr id="35" name="Rectangle 34"/>
            <p:cNvSpPr/>
            <p:nvPr/>
          </p:nvSpPr>
          <p:spPr>
            <a:xfrm>
              <a:off x="756745" y="3501008"/>
              <a:ext cx="1366983" cy="1667139"/>
            </a:xfrm>
            <a:prstGeom prst="rect">
              <a:avLst/>
            </a:prstGeom>
            <a:solidFill>
              <a:srgbClr val="FF0000">
                <a:alpha val="31000"/>
              </a:srgb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rgbClr val="FFFFFF"/>
                </a:solidFill>
              </a:endParaRPr>
            </a:p>
          </p:txBody>
        </p:sp>
        <p:sp>
          <p:nvSpPr>
            <p:cNvPr id="36" name="Rectangle 35"/>
            <p:cNvSpPr/>
            <p:nvPr/>
          </p:nvSpPr>
          <p:spPr>
            <a:xfrm>
              <a:off x="2123728" y="3356992"/>
              <a:ext cx="855955" cy="1811155"/>
            </a:xfrm>
            <a:prstGeom prst="rect">
              <a:avLst/>
            </a:prstGeom>
            <a:solidFill>
              <a:srgbClr val="FF0000">
                <a:alpha val="31000"/>
              </a:srgb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rgbClr val="FFFFFF"/>
                </a:solidFill>
              </a:endParaRPr>
            </a:p>
          </p:txBody>
        </p:sp>
      </p:grpSp>
      <p:sp>
        <p:nvSpPr>
          <p:cNvPr id="12" name="Title 1"/>
          <p:cNvSpPr txBox="1">
            <a:spLocks/>
          </p:cNvSpPr>
          <p:nvPr/>
        </p:nvSpPr>
        <p:spPr bwMode="auto">
          <a:xfrm>
            <a:off x="4320106" y="1722160"/>
            <a:ext cx="4462584" cy="986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accent4">
                    <a:lumMod val="75000"/>
                    <a:lumOff val="25000"/>
                  </a:schemeClr>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r"/>
            <a:r>
              <a:rPr lang="en-GB" sz="2400" kern="0" dirty="0" smtClean="0">
                <a:solidFill>
                  <a:srgbClr val="0070C0"/>
                </a:solidFill>
              </a:rPr>
              <a:t>Working</a:t>
            </a:r>
            <a:endParaRPr lang="en-GB" sz="2400" kern="0" dirty="0">
              <a:solidFill>
                <a:srgbClr val="0070C0"/>
              </a:solidFill>
            </a:endParaRPr>
          </a:p>
          <a:p>
            <a:pPr algn="r"/>
            <a:r>
              <a:rPr lang="en-US" sz="1800" dirty="0">
                <a:solidFill>
                  <a:schemeClr val="bg1">
                    <a:lumMod val="50000"/>
                  </a:schemeClr>
                </a:solidFill>
              </a:rPr>
              <a:t>How much of a problem do you have with getting things done at work</a:t>
            </a:r>
            <a:r>
              <a:rPr lang="en-US" sz="1400" dirty="0">
                <a:solidFill>
                  <a:schemeClr val="bg1">
                    <a:lumMod val="50000"/>
                  </a:schemeClr>
                </a:solidFill>
              </a:rPr>
              <a:t>?</a:t>
            </a:r>
          </a:p>
          <a:p>
            <a:pPr algn="r"/>
            <a:endParaRPr lang="en-GB" sz="1400" kern="0" dirty="0">
              <a:solidFill>
                <a:schemeClr val="bg1">
                  <a:lumMod val="50000"/>
                </a:schemeClr>
              </a:solidFill>
            </a:endParaRPr>
          </a:p>
        </p:txBody>
      </p:sp>
      <p:sp>
        <p:nvSpPr>
          <p:cNvPr id="13" name="Title 1"/>
          <p:cNvSpPr txBox="1">
            <a:spLocks/>
          </p:cNvSpPr>
          <p:nvPr/>
        </p:nvSpPr>
        <p:spPr bwMode="auto">
          <a:xfrm>
            <a:off x="3609987" y="3829360"/>
            <a:ext cx="936104"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accent4">
                    <a:lumMod val="75000"/>
                    <a:lumOff val="25000"/>
                  </a:schemeClr>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r"/>
            <a:r>
              <a:rPr lang="en-GB" sz="2400" kern="0" dirty="0">
                <a:solidFill>
                  <a:srgbClr val="0070C0"/>
                </a:solidFill>
              </a:rPr>
              <a:t>65%</a:t>
            </a:r>
            <a:endParaRPr lang="en-GB" sz="1400" kern="0" dirty="0">
              <a:solidFill>
                <a:srgbClr val="0070C0"/>
              </a:solidFill>
            </a:endParaRPr>
          </a:p>
        </p:txBody>
      </p:sp>
      <p:sp>
        <p:nvSpPr>
          <p:cNvPr id="14" name="Title 1"/>
          <p:cNvSpPr txBox="1">
            <a:spLocks/>
          </p:cNvSpPr>
          <p:nvPr/>
        </p:nvSpPr>
        <p:spPr bwMode="auto">
          <a:xfrm>
            <a:off x="2131602" y="2852936"/>
            <a:ext cx="936104"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accent4">
                    <a:lumMod val="75000"/>
                    <a:lumOff val="25000"/>
                  </a:schemeClr>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r"/>
            <a:r>
              <a:rPr lang="en-GB" sz="2400" kern="0" dirty="0">
                <a:solidFill>
                  <a:srgbClr val="0070C0"/>
                </a:solidFill>
              </a:rPr>
              <a:t>25%</a:t>
            </a:r>
            <a:endParaRPr lang="en-GB" sz="1400" kern="0" dirty="0">
              <a:solidFill>
                <a:srgbClr val="0070C0"/>
              </a:solidFill>
            </a:endParaRPr>
          </a:p>
        </p:txBody>
      </p:sp>
      <p:sp>
        <p:nvSpPr>
          <p:cNvPr id="15" name="Title 1"/>
          <p:cNvSpPr txBox="1">
            <a:spLocks/>
          </p:cNvSpPr>
          <p:nvPr/>
        </p:nvSpPr>
        <p:spPr bwMode="auto">
          <a:xfrm>
            <a:off x="899592" y="2852936"/>
            <a:ext cx="936104"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accent4">
                    <a:lumMod val="75000"/>
                    <a:lumOff val="25000"/>
                  </a:schemeClr>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r"/>
            <a:r>
              <a:rPr lang="en-GB" sz="2400" kern="0" dirty="0">
                <a:solidFill>
                  <a:srgbClr val="0070C0"/>
                </a:solidFill>
              </a:rPr>
              <a:t>4%</a:t>
            </a:r>
            <a:endParaRPr lang="en-GB" sz="1400" kern="0" dirty="0">
              <a:solidFill>
                <a:srgbClr val="0070C0"/>
              </a:solidFill>
            </a:endParaRPr>
          </a:p>
        </p:txBody>
      </p:sp>
      <p:sp>
        <p:nvSpPr>
          <p:cNvPr id="18" name="Title 1"/>
          <p:cNvSpPr txBox="1">
            <a:spLocks/>
          </p:cNvSpPr>
          <p:nvPr/>
        </p:nvSpPr>
        <p:spPr bwMode="auto">
          <a:xfrm>
            <a:off x="5336967" y="5445224"/>
            <a:ext cx="3426459" cy="493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accent4">
                    <a:lumMod val="75000"/>
                    <a:lumOff val="25000"/>
                  </a:schemeClr>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r"/>
            <a:r>
              <a:rPr lang="en-GB" sz="2400" kern="0" dirty="0">
                <a:solidFill>
                  <a:srgbClr val="229E22"/>
                </a:solidFill>
              </a:rPr>
              <a:t>Barriers at </a:t>
            </a:r>
            <a:r>
              <a:rPr lang="en-GB" sz="2400" kern="0" dirty="0" smtClean="0">
                <a:solidFill>
                  <a:srgbClr val="229E22"/>
                </a:solidFill>
              </a:rPr>
              <a:t>work</a:t>
            </a:r>
            <a:endParaRPr lang="en-GB" sz="1400" kern="0" dirty="0">
              <a:solidFill>
                <a:srgbClr val="229E22"/>
              </a:solidFill>
            </a:endParaRPr>
          </a:p>
        </p:txBody>
      </p:sp>
      <p:sp>
        <p:nvSpPr>
          <p:cNvPr id="19" name="Title 1"/>
          <p:cNvSpPr txBox="1">
            <a:spLocks/>
          </p:cNvSpPr>
          <p:nvPr/>
        </p:nvSpPr>
        <p:spPr bwMode="auto">
          <a:xfrm>
            <a:off x="3384001" y="5722729"/>
            <a:ext cx="936104"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accent4">
                    <a:lumMod val="75000"/>
                    <a:lumOff val="25000"/>
                  </a:schemeClr>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r"/>
            <a:r>
              <a:rPr lang="en-GB" sz="2400" kern="0" dirty="0">
                <a:solidFill>
                  <a:srgbClr val="229E22"/>
                </a:solidFill>
              </a:rPr>
              <a:t>31%</a:t>
            </a:r>
            <a:endParaRPr lang="en-GB" sz="1400" kern="0" dirty="0">
              <a:solidFill>
                <a:srgbClr val="229E22"/>
              </a:solidFill>
            </a:endParaRPr>
          </a:p>
        </p:txBody>
      </p:sp>
      <p:sp>
        <p:nvSpPr>
          <p:cNvPr id="20" name="Title 1"/>
          <p:cNvSpPr txBox="1">
            <a:spLocks/>
          </p:cNvSpPr>
          <p:nvPr/>
        </p:nvSpPr>
        <p:spPr bwMode="auto">
          <a:xfrm>
            <a:off x="2083653" y="5722729"/>
            <a:ext cx="936104"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accent4">
                    <a:lumMod val="75000"/>
                    <a:lumOff val="25000"/>
                  </a:schemeClr>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r"/>
            <a:r>
              <a:rPr lang="en-GB" sz="2400" kern="0" dirty="0">
                <a:solidFill>
                  <a:srgbClr val="229E22"/>
                </a:solidFill>
              </a:rPr>
              <a:t>10%</a:t>
            </a:r>
            <a:endParaRPr lang="en-GB" sz="1400" kern="0" dirty="0">
              <a:solidFill>
                <a:srgbClr val="229E22"/>
              </a:solidFill>
            </a:endParaRPr>
          </a:p>
        </p:txBody>
      </p:sp>
      <p:sp>
        <p:nvSpPr>
          <p:cNvPr id="21" name="Title 1"/>
          <p:cNvSpPr txBox="1">
            <a:spLocks/>
          </p:cNvSpPr>
          <p:nvPr/>
        </p:nvSpPr>
        <p:spPr bwMode="auto">
          <a:xfrm>
            <a:off x="899592" y="5722729"/>
            <a:ext cx="936104"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accent4">
                    <a:lumMod val="75000"/>
                    <a:lumOff val="25000"/>
                  </a:schemeClr>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r"/>
            <a:r>
              <a:rPr lang="en-GB" sz="2400" kern="0" dirty="0">
                <a:solidFill>
                  <a:srgbClr val="229E22"/>
                </a:solidFill>
              </a:rPr>
              <a:t>3%</a:t>
            </a:r>
            <a:endParaRPr lang="en-GB" sz="1400" kern="0" dirty="0">
              <a:solidFill>
                <a:srgbClr val="229E22"/>
              </a:solidFill>
            </a:endParaRPr>
          </a:p>
        </p:txBody>
      </p:sp>
      <p:sp>
        <p:nvSpPr>
          <p:cNvPr id="7" name="Title 6"/>
          <p:cNvSpPr>
            <a:spLocks noGrp="1"/>
          </p:cNvSpPr>
          <p:nvPr>
            <p:ph type="title"/>
          </p:nvPr>
        </p:nvSpPr>
        <p:spPr/>
        <p:txBody>
          <a:bodyPr/>
          <a:lstStyle/>
          <a:p>
            <a:r>
              <a:rPr lang="en-GB" dirty="0" smtClean="0"/>
              <a:t>Monitoring inequalities - Chile</a:t>
            </a:r>
            <a:endParaRPr lang="en-GB" dirty="0"/>
          </a:p>
        </p:txBody>
      </p:sp>
    </p:spTree>
    <p:extLst>
      <p:ext uri="{BB962C8B-B14F-4D97-AF65-F5344CB8AC3E}">
        <p14:creationId xmlns:p14="http://schemas.microsoft.com/office/powerpoint/2010/main" val="195642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5" grpId="0"/>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fik 21"/>
          <p:cNvPicPr>
            <a:picLocks noChangeAspect="1"/>
          </p:cNvPicPr>
          <p:nvPr/>
        </p:nvPicPr>
        <p:blipFill>
          <a:blip r:embed="rId3"/>
          <a:stretch>
            <a:fillRect/>
          </a:stretch>
        </p:blipFill>
        <p:spPr>
          <a:xfrm>
            <a:off x="35496" y="1844824"/>
            <a:ext cx="4896544" cy="3732122"/>
          </a:xfrm>
          <a:prstGeom prst="rect">
            <a:avLst/>
          </a:prstGeom>
        </p:spPr>
      </p:pic>
      <p:grpSp>
        <p:nvGrpSpPr>
          <p:cNvPr id="23" name="Group 5"/>
          <p:cNvGrpSpPr/>
          <p:nvPr/>
        </p:nvGrpSpPr>
        <p:grpSpPr>
          <a:xfrm>
            <a:off x="2699792" y="2852936"/>
            <a:ext cx="1527844" cy="2360498"/>
            <a:chOff x="2978880" y="3027078"/>
            <a:chExt cx="1527844" cy="2186356"/>
          </a:xfrm>
        </p:grpSpPr>
        <p:cxnSp>
          <p:nvCxnSpPr>
            <p:cNvPr id="24" name="Straight Connector 30"/>
            <p:cNvCxnSpPr/>
            <p:nvPr/>
          </p:nvCxnSpPr>
          <p:spPr>
            <a:xfrm>
              <a:off x="2978880" y="3027078"/>
              <a:ext cx="0" cy="21863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ight Triangle 32"/>
            <p:cNvSpPr/>
            <p:nvPr/>
          </p:nvSpPr>
          <p:spPr>
            <a:xfrm>
              <a:off x="2979683" y="4160905"/>
              <a:ext cx="1527041" cy="1007242"/>
            </a:xfrm>
            <a:prstGeom prst="rtTriangle">
              <a:avLst/>
            </a:prstGeom>
            <a:solidFill>
              <a:srgbClr val="FF0000">
                <a:alpha val="26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rgbClr val="FFFFFF"/>
                </a:solidFill>
              </a:endParaRPr>
            </a:p>
          </p:txBody>
        </p:sp>
      </p:grpSp>
      <p:sp>
        <p:nvSpPr>
          <p:cNvPr id="26" name="Rectangle 34"/>
          <p:cNvSpPr/>
          <p:nvPr/>
        </p:nvSpPr>
        <p:spPr>
          <a:xfrm>
            <a:off x="756745" y="2780928"/>
            <a:ext cx="862927" cy="2387219"/>
          </a:xfrm>
          <a:prstGeom prst="rect">
            <a:avLst/>
          </a:prstGeom>
          <a:solidFill>
            <a:srgbClr val="FF0000">
              <a:alpha val="31000"/>
            </a:srgb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rgbClr val="FFFFFF"/>
              </a:solidFill>
            </a:endParaRPr>
          </a:p>
        </p:txBody>
      </p:sp>
      <p:sp>
        <p:nvSpPr>
          <p:cNvPr id="27" name="Rectangle 35"/>
          <p:cNvSpPr/>
          <p:nvPr/>
        </p:nvSpPr>
        <p:spPr>
          <a:xfrm>
            <a:off x="1619672" y="3833180"/>
            <a:ext cx="1080121" cy="1334967"/>
          </a:xfrm>
          <a:prstGeom prst="rect">
            <a:avLst/>
          </a:prstGeom>
          <a:solidFill>
            <a:srgbClr val="FF0000">
              <a:alpha val="31000"/>
            </a:srgb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rgbClr val="FFFFFF"/>
              </a:solidFill>
            </a:endParaRPr>
          </a:p>
        </p:txBody>
      </p:sp>
      <p:sp>
        <p:nvSpPr>
          <p:cNvPr id="30" name="Title 1"/>
          <p:cNvSpPr txBox="1">
            <a:spLocks/>
          </p:cNvSpPr>
          <p:nvPr/>
        </p:nvSpPr>
        <p:spPr bwMode="auto">
          <a:xfrm>
            <a:off x="3203848" y="3829360"/>
            <a:ext cx="936104"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accent4">
                    <a:lumMod val="75000"/>
                    <a:lumOff val="25000"/>
                  </a:schemeClr>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r"/>
            <a:r>
              <a:rPr lang="en-GB" sz="2400" kern="0" dirty="0">
                <a:solidFill>
                  <a:srgbClr val="0070C0"/>
                </a:solidFill>
              </a:rPr>
              <a:t>86%</a:t>
            </a:r>
            <a:endParaRPr lang="en-GB" sz="1400" kern="0" dirty="0">
              <a:solidFill>
                <a:srgbClr val="0070C0"/>
              </a:solidFill>
            </a:endParaRPr>
          </a:p>
        </p:txBody>
      </p:sp>
      <p:sp>
        <p:nvSpPr>
          <p:cNvPr id="32" name="Title 1"/>
          <p:cNvSpPr txBox="1">
            <a:spLocks/>
          </p:cNvSpPr>
          <p:nvPr/>
        </p:nvSpPr>
        <p:spPr bwMode="auto">
          <a:xfrm>
            <a:off x="755576" y="2348880"/>
            <a:ext cx="936104"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accent4">
                    <a:lumMod val="75000"/>
                    <a:lumOff val="25000"/>
                  </a:schemeClr>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r"/>
            <a:r>
              <a:rPr lang="en-GB" sz="2400" kern="0" dirty="0">
                <a:solidFill>
                  <a:srgbClr val="0070C0"/>
                </a:solidFill>
              </a:rPr>
              <a:t>16%</a:t>
            </a:r>
            <a:endParaRPr lang="en-GB" sz="1400" kern="0" dirty="0">
              <a:solidFill>
                <a:srgbClr val="0070C0"/>
              </a:solidFill>
            </a:endParaRPr>
          </a:p>
        </p:txBody>
      </p:sp>
      <p:sp>
        <p:nvSpPr>
          <p:cNvPr id="34" name="Title 1"/>
          <p:cNvSpPr txBox="1">
            <a:spLocks/>
          </p:cNvSpPr>
          <p:nvPr/>
        </p:nvSpPr>
        <p:spPr bwMode="auto">
          <a:xfrm>
            <a:off x="2915816" y="5589240"/>
            <a:ext cx="936104"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accent4">
                    <a:lumMod val="75000"/>
                    <a:lumOff val="25000"/>
                  </a:schemeClr>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r"/>
            <a:r>
              <a:rPr lang="en-GB" sz="2400" kern="0" dirty="0">
                <a:solidFill>
                  <a:srgbClr val="229E22"/>
                </a:solidFill>
              </a:rPr>
              <a:t>60%</a:t>
            </a:r>
            <a:endParaRPr lang="en-GB" sz="1400" kern="0" dirty="0">
              <a:solidFill>
                <a:srgbClr val="229E22"/>
              </a:solidFill>
            </a:endParaRPr>
          </a:p>
        </p:txBody>
      </p:sp>
      <p:sp>
        <p:nvSpPr>
          <p:cNvPr id="38" name="Title 1"/>
          <p:cNvSpPr txBox="1">
            <a:spLocks/>
          </p:cNvSpPr>
          <p:nvPr/>
        </p:nvSpPr>
        <p:spPr bwMode="auto">
          <a:xfrm>
            <a:off x="1691680" y="5589240"/>
            <a:ext cx="936104"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accent4">
                    <a:lumMod val="75000"/>
                    <a:lumOff val="25000"/>
                  </a:schemeClr>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r"/>
            <a:r>
              <a:rPr lang="en-GB" sz="2400" kern="0" dirty="0">
                <a:solidFill>
                  <a:srgbClr val="229E22"/>
                </a:solidFill>
              </a:rPr>
              <a:t>23%</a:t>
            </a:r>
            <a:endParaRPr lang="en-GB" sz="1400" kern="0" dirty="0">
              <a:solidFill>
                <a:srgbClr val="229E22"/>
              </a:solidFill>
            </a:endParaRPr>
          </a:p>
        </p:txBody>
      </p:sp>
      <p:sp>
        <p:nvSpPr>
          <p:cNvPr id="39" name="Title 1"/>
          <p:cNvSpPr txBox="1">
            <a:spLocks/>
          </p:cNvSpPr>
          <p:nvPr/>
        </p:nvSpPr>
        <p:spPr bwMode="auto">
          <a:xfrm>
            <a:off x="611560" y="5589240"/>
            <a:ext cx="936104"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accent4">
                    <a:lumMod val="75000"/>
                    <a:lumOff val="25000"/>
                  </a:schemeClr>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r"/>
            <a:r>
              <a:rPr lang="en-GB" sz="2400" kern="0" dirty="0">
                <a:solidFill>
                  <a:srgbClr val="229E22"/>
                </a:solidFill>
              </a:rPr>
              <a:t>2%</a:t>
            </a:r>
            <a:endParaRPr lang="en-GB" sz="1400" kern="0" dirty="0">
              <a:solidFill>
                <a:srgbClr val="229E22"/>
              </a:solidFill>
            </a:endParaRPr>
          </a:p>
        </p:txBody>
      </p:sp>
      <p:sp>
        <p:nvSpPr>
          <p:cNvPr id="40" name="Title 1"/>
          <p:cNvSpPr txBox="1">
            <a:spLocks/>
          </p:cNvSpPr>
          <p:nvPr/>
        </p:nvSpPr>
        <p:spPr bwMode="auto">
          <a:xfrm>
            <a:off x="1619672" y="3140968"/>
            <a:ext cx="936104"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accent4">
                    <a:lumMod val="75000"/>
                    <a:lumOff val="25000"/>
                  </a:schemeClr>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r"/>
            <a:r>
              <a:rPr lang="en-GB" sz="2400" kern="0" dirty="0">
                <a:solidFill>
                  <a:srgbClr val="0070C0"/>
                </a:solidFill>
              </a:rPr>
              <a:t>56%</a:t>
            </a:r>
            <a:endParaRPr lang="en-GB" sz="1400" kern="0" dirty="0">
              <a:solidFill>
                <a:srgbClr val="0070C0"/>
              </a:solidFill>
            </a:endParaRPr>
          </a:p>
        </p:txBody>
      </p:sp>
      <p:sp>
        <p:nvSpPr>
          <p:cNvPr id="20" name="Textfeld 39"/>
          <p:cNvSpPr txBox="1"/>
          <p:nvPr/>
        </p:nvSpPr>
        <p:spPr>
          <a:xfrm>
            <a:off x="1255439" y="1644769"/>
            <a:ext cx="1242648" cy="400110"/>
          </a:xfrm>
          <a:prstGeom prst="rect">
            <a:avLst/>
          </a:prstGeom>
          <a:noFill/>
        </p:spPr>
        <p:txBody>
          <a:bodyPr wrap="none" rtlCol="0">
            <a:spAutoFit/>
          </a:bodyPr>
          <a:lstStyle/>
          <a:p>
            <a:r>
              <a:rPr lang="de-CH" sz="2000" kern="0" dirty="0" smtClean="0">
                <a:solidFill>
                  <a:srgbClr val="0070C0"/>
                </a:solidFill>
                <a:latin typeface="Rockwell" pitchFamily="18" charset="0"/>
                <a:cs typeface="+mj-cs"/>
              </a:rPr>
              <a:t>Capacity</a:t>
            </a:r>
            <a:endParaRPr lang="de-CH" sz="2000" kern="0" dirty="0">
              <a:solidFill>
                <a:srgbClr val="0070C0"/>
              </a:solidFill>
              <a:latin typeface="Rockwell" pitchFamily="18" charset="0"/>
              <a:cs typeface="+mj-cs"/>
            </a:endParaRPr>
          </a:p>
        </p:txBody>
      </p:sp>
      <p:sp>
        <p:nvSpPr>
          <p:cNvPr id="21" name="Slide Number Placeholder 1"/>
          <p:cNvSpPr>
            <a:spLocks noGrp="1"/>
          </p:cNvSpPr>
          <p:nvPr>
            <p:ph type="sldNum" sz="quarter" idx="12"/>
          </p:nvPr>
        </p:nvSpPr>
        <p:spPr>
          <a:xfrm>
            <a:off x="4506724" y="5938752"/>
            <a:ext cx="4307913" cy="586591"/>
          </a:xfrm>
        </p:spPr>
        <p:txBody>
          <a:bodyPr/>
          <a:lstStyle/>
          <a:p>
            <a:r>
              <a:rPr lang="en-US" sz="1800" b="1" dirty="0">
                <a:solidFill>
                  <a:srgbClr val="FFFFFF">
                    <a:lumMod val="50000"/>
                  </a:srgbClr>
                </a:solidFill>
              </a:rPr>
              <a:t>Does your workplace make </a:t>
            </a:r>
            <a:r>
              <a:rPr lang="en-US" sz="1800" b="1" dirty="0" smtClean="0">
                <a:solidFill>
                  <a:srgbClr val="FFFFFF">
                    <a:lumMod val="50000"/>
                  </a:srgbClr>
                </a:solidFill>
              </a:rPr>
              <a:t>hard </a:t>
            </a:r>
            <a:r>
              <a:rPr lang="en-US" sz="1800" b="1" dirty="0">
                <a:solidFill>
                  <a:srgbClr val="FFFFFF">
                    <a:lumMod val="50000"/>
                  </a:srgbClr>
                </a:solidFill>
              </a:rPr>
              <a:t>for you to work or learn?</a:t>
            </a:r>
            <a:endParaRPr lang="en-GB" sz="1800" kern="0" dirty="0">
              <a:solidFill>
                <a:srgbClr val="FFFFFF">
                  <a:lumMod val="50000"/>
                </a:srgbClr>
              </a:solidFill>
            </a:endParaRPr>
          </a:p>
        </p:txBody>
      </p:sp>
      <p:sp>
        <p:nvSpPr>
          <p:cNvPr id="28" name="Title 1"/>
          <p:cNvSpPr txBox="1">
            <a:spLocks/>
          </p:cNvSpPr>
          <p:nvPr/>
        </p:nvSpPr>
        <p:spPr bwMode="auto">
          <a:xfrm>
            <a:off x="4320106" y="1722160"/>
            <a:ext cx="4462584" cy="986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accent4">
                    <a:lumMod val="75000"/>
                    <a:lumOff val="25000"/>
                  </a:schemeClr>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r"/>
            <a:r>
              <a:rPr lang="en-GB" sz="2400" kern="0" dirty="0" smtClean="0">
                <a:solidFill>
                  <a:srgbClr val="0070C0"/>
                </a:solidFill>
              </a:rPr>
              <a:t>Working</a:t>
            </a:r>
            <a:endParaRPr lang="en-GB" sz="2400" kern="0" dirty="0">
              <a:solidFill>
                <a:srgbClr val="0070C0"/>
              </a:solidFill>
            </a:endParaRPr>
          </a:p>
          <a:p>
            <a:pPr algn="r"/>
            <a:r>
              <a:rPr lang="en-US" sz="1800" dirty="0">
                <a:solidFill>
                  <a:srgbClr val="FFFFFF">
                    <a:lumMod val="50000"/>
                  </a:srgbClr>
                </a:solidFill>
              </a:rPr>
              <a:t>How much of a problem do you have with getting things done at work</a:t>
            </a:r>
            <a:r>
              <a:rPr lang="en-US" sz="1400" dirty="0">
                <a:solidFill>
                  <a:srgbClr val="FFFFFF">
                    <a:lumMod val="50000"/>
                  </a:srgbClr>
                </a:solidFill>
              </a:rPr>
              <a:t>?</a:t>
            </a:r>
          </a:p>
          <a:p>
            <a:pPr algn="r"/>
            <a:endParaRPr lang="en-GB" sz="1400" kern="0" dirty="0">
              <a:solidFill>
                <a:srgbClr val="FFFFFF">
                  <a:lumMod val="50000"/>
                </a:srgbClr>
              </a:solidFill>
            </a:endParaRPr>
          </a:p>
        </p:txBody>
      </p:sp>
      <p:sp>
        <p:nvSpPr>
          <p:cNvPr id="31" name="Title 1"/>
          <p:cNvSpPr txBox="1">
            <a:spLocks/>
          </p:cNvSpPr>
          <p:nvPr/>
        </p:nvSpPr>
        <p:spPr bwMode="auto">
          <a:xfrm>
            <a:off x="5336967" y="5445224"/>
            <a:ext cx="3426459" cy="493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accent4">
                    <a:lumMod val="75000"/>
                    <a:lumOff val="25000"/>
                  </a:schemeClr>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r"/>
            <a:r>
              <a:rPr lang="en-GB" sz="2400" kern="0" dirty="0">
                <a:solidFill>
                  <a:srgbClr val="229E22"/>
                </a:solidFill>
              </a:rPr>
              <a:t>Barriers at </a:t>
            </a:r>
            <a:r>
              <a:rPr lang="en-GB" sz="2400" kern="0" dirty="0" smtClean="0">
                <a:solidFill>
                  <a:srgbClr val="229E22"/>
                </a:solidFill>
              </a:rPr>
              <a:t>work</a:t>
            </a:r>
            <a:endParaRPr lang="en-GB" sz="1400" kern="0" dirty="0">
              <a:solidFill>
                <a:srgbClr val="229E22"/>
              </a:solidFill>
            </a:endParaRPr>
          </a:p>
        </p:txBody>
      </p:sp>
      <p:sp>
        <p:nvSpPr>
          <p:cNvPr id="2" name="Title 1"/>
          <p:cNvSpPr>
            <a:spLocks noGrp="1"/>
          </p:cNvSpPr>
          <p:nvPr>
            <p:ph type="title"/>
          </p:nvPr>
        </p:nvSpPr>
        <p:spPr/>
        <p:txBody>
          <a:bodyPr/>
          <a:lstStyle/>
          <a:p>
            <a:r>
              <a:rPr lang="en-GB" dirty="0" smtClean="0"/>
              <a:t>Monitoring inequalities – Sri Lanka</a:t>
            </a:r>
            <a:endParaRPr lang="en-GB" dirty="0"/>
          </a:p>
        </p:txBody>
      </p:sp>
    </p:spTree>
    <p:extLst>
      <p:ext uri="{BB962C8B-B14F-4D97-AF65-F5344CB8AC3E}">
        <p14:creationId xmlns:p14="http://schemas.microsoft.com/office/powerpoint/2010/main" val="156055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0" grpId="0"/>
      <p:bldP spid="32" grpId="0"/>
      <p:bldP spid="34" grpId="0"/>
      <p:bldP spid="38" grpId="0"/>
      <p:bldP spid="39" grpId="0"/>
      <p:bldP spid="40" grpId="0"/>
      <p:bldP spid="21" grpId="0"/>
      <p:bldP spid="28"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17E270-61F3-48F4-AC4F-6E9BAEB81C7C}" type="slidenum">
              <a:rPr lang="en-GB" altLang="de-DE" smtClean="0"/>
              <a:pPr/>
              <a:t>22</a:t>
            </a:fld>
            <a:endParaRPr lang="en-GB" altLang="de-D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76672"/>
            <a:ext cx="4968552" cy="5484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51720" y="980728"/>
            <a:ext cx="3600400" cy="1569660"/>
          </a:xfrm>
          <a:prstGeom prst="rect">
            <a:avLst/>
          </a:prstGeom>
          <a:solidFill>
            <a:schemeClr val="bg1"/>
          </a:solidFill>
        </p:spPr>
        <p:txBody>
          <a:bodyPr wrap="square" rtlCol="0">
            <a:spAutoFit/>
          </a:bodyPr>
          <a:lstStyle/>
          <a:p>
            <a:pPr algn="l"/>
            <a:r>
              <a:rPr lang="en-GB" sz="3200" dirty="0" smtClean="0"/>
              <a:t>MONITORING INEQUALITY </a:t>
            </a:r>
            <a:br>
              <a:rPr lang="en-GB" sz="3200" dirty="0" smtClean="0"/>
            </a:br>
            <a:r>
              <a:rPr lang="en-GB" sz="3200" dirty="0" smtClean="0"/>
              <a:t>TOOL</a:t>
            </a:r>
            <a:endParaRPr lang="en-GB" sz="3200" dirty="0"/>
          </a:p>
        </p:txBody>
      </p:sp>
      <p:sp>
        <p:nvSpPr>
          <p:cNvPr id="4" name="TextBox 3"/>
          <p:cNvSpPr txBox="1"/>
          <p:nvPr/>
        </p:nvSpPr>
        <p:spPr>
          <a:xfrm>
            <a:off x="1738460" y="5961027"/>
            <a:ext cx="4921772" cy="461665"/>
          </a:xfrm>
          <a:prstGeom prst="rect">
            <a:avLst/>
          </a:prstGeom>
          <a:solidFill>
            <a:srgbClr val="FF9933"/>
          </a:solidFill>
        </p:spPr>
        <p:txBody>
          <a:bodyPr wrap="square" rtlCol="0">
            <a:spAutoFit/>
          </a:bodyPr>
          <a:lstStyle/>
          <a:p>
            <a:r>
              <a:rPr lang="en-GB" dirty="0">
                <a:solidFill>
                  <a:schemeClr val="bg1"/>
                </a:solidFill>
                <a:hlinkClick r:id="rId3"/>
              </a:rPr>
              <a:t>http://</a:t>
            </a:r>
            <a:r>
              <a:rPr lang="en-GB" dirty="0" smtClean="0">
                <a:solidFill>
                  <a:schemeClr val="bg1"/>
                </a:solidFill>
                <a:hlinkClick r:id="rId3"/>
              </a:rPr>
              <a:t>apps.who.int/gho/data/view.wrapper.HE-VIZ07?lang=en&amp;menu=hide</a:t>
            </a:r>
            <a:endParaRPr lang="en-GB" dirty="0" smtClean="0">
              <a:solidFill>
                <a:schemeClr val="bg1"/>
              </a:solidFill>
            </a:endParaRPr>
          </a:p>
        </p:txBody>
      </p:sp>
    </p:spTree>
    <p:extLst>
      <p:ext uri="{BB962C8B-B14F-4D97-AF65-F5344CB8AC3E}">
        <p14:creationId xmlns:p14="http://schemas.microsoft.com/office/powerpoint/2010/main" val="3734318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1124744"/>
            <a:ext cx="8496300" cy="5328592"/>
          </a:xfrm>
        </p:spPr>
        <p:txBody>
          <a:bodyPr/>
          <a:lstStyle/>
          <a:p>
            <a:r>
              <a:rPr lang="en-GB" dirty="0" smtClean="0"/>
              <a:t>The MDS collects comprehensive information on capacity and disability as the outcome of the interaction with the environment</a:t>
            </a:r>
          </a:p>
          <a:p>
            <a:r>
              <a:rPr lang="en-GB" dirty="0" smtClean="0"/>
              <a:t>Monitoring disability inequalities in the context of the SDGs needs to be:</a:t>
            </a:r>
          </a:p>
          <a:p>
            <a:pPr lvl="1"/>
            <a:r>
              <a:rPr lang="en-GB" dirty="0" smtClean="0"/>
              <a:t>a coordinated action among stakeholders</a:t>
            </a:r>
          </a:p>
          <a:p>
            <a:pPr lvl="1"/>
            <a:r>
              <a:rPr lang="en-GB" dirty="0"/>
              <a:t>c</a:t>
            </a:r>
            <a:r>
              <a:rPr lang="en-GB" dirty="0" smtClean="0"/>
              <a:t>omplemented by the monitoring of the CRPD</a:t>
            </a:r>
          </a:p>
          <a:p>
            <a:r>
              <a:rPr lang="en-GB" dirty="0" smtClean="0"/>
              <a:t>Information  on the environment will be fundamental for policy recommendations</a:t>
            </a:r>
          </a:p>
        </p:txBody>
      </p:sp>
      <p:sp>
        <p:nvSpPr>
          <p:cNvPr id="3" name="Slide Number Placeholder 2"/>
          <p:cNvSpPr>
            <a:spLocks noGrp="1"/>
          </p:cNvSpPr>
          <p:nvPr>
            <p:ph type="sldNum" sz="quarter" idx="12"/>
          </p:nvPr>
        </p:nvSpPr>
        <p:spPr/>
        <p:txBody>
          <a:bodyPr/>
          <a:lstStyle/>
          <a:p>
            <a:fld id="{0E53DE9D-4753-4064-8667-7B8F011E1B93}" type="slidenum">
              <a:rPr lang="en-GB" altLang="de-DE" smtClean="0"/>
              <a:pPr/>
              <a:t>23</a:t>
            </a:fld>
            <a:endParaRPr lang="en-GB" altLang="de-DE" dirty="0"/>
          </a:p>
        </p:txBody>
      </p:sp>
      <p:sp>
        <p:nvSpPr>
          <p:cNvPr id="4" name="Title 3"/>
          <p:cNvSpPr>
            <a:spLocks noGrp="1"/>
          </p:cNvSpPr>
          <p:nvPr>
            <p:ph type="title"/>
          </p:nvPr>
        </p:nvSpPr>
        <p:spPr/>
        <p:txBody>
          <a:bodyPr/>
          <a:lstStyle/>
          <a:p>
            <a:r>
              <a:rPr lang="en-GB" dirty="0" smtClean="0"/>
              <a:t>Messages</a:t>
            </a:r>
            <a:endParaRPr lang="en-GB" dirty="0"/>
          </a:p>
        </p:txBody>
      </p:sp>
    </p:spTree>
    <p:extLst>
      <p:ext uri="{BB962C8B-B14F-4D97-AF65-F5344CB8AC3E}">
        <p14:creationId xmlns:p14="http://schemas.microsoft.com/office/powerpoint/2010/main" val="2851243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268760"/>
            <a:ext cx="8496300" cy="4402237"/>
          </a:xfrm>
        </p:spPr>
        <p:txBody>
          <a:bodyPr/>
          <a:lstStyle/>
          <a:p>
            <a:pPr marL="0" indent="0">
              <a:spcAft>
                <a:spcPts val="0"/>
              </a:spcAft>
              <a:buNone/>
            </a:pPr>
            <a:r>
              <a:rPr lang="es-ES" dirty="0"/>
              <a:t>Alarcos Cieza, </a:t>
            </a:r>
            <a:r>
              <a:rPr lang="es-ES" dirty="0" err="1"/>
              <a:t>MSc</a:t>
            </a:r>
            <a:r>
              <a:rPr lang="es-ES" dirty="0"/>
              <a:t>, MPH, PhD</a:t>
            </a:r>
            <a:endParaRPr lang="en-GB" dirty="0"/>
          </a:p>
          <a:p>
            <a:pPr marL="0" indent="0">
              <a:spcAft>
                <a:spcPts val="0"/>
              </a:spcAft>
              <a:buNone/>
            </a:pPr>
            <a:r>
              <a:rPr lang="es-ES" dirty="0" err="1" smtClean="0"/>
              <a:t>Coordinator</a:t>
            </a:r>
            <a:endParaRPr lang="en-GB" dirty="0"/>
          </a:p>
          <a:p>
            <a:pPr marL="0" indent="0">
              <a:spcAft>
                <a:spcPts val="0"/>
              </a:spcAft>
              <a:buNone/>
            </a:pPr>
            <a:r>
              <a:rPr lang="en-GB" dirty="0" smtClean="0"/>
              <a:t>Disability </a:t>
            </a:r>
            <a:r>
              <a:rPr lang="en-GB" dirty="0"/>
              <a:t>and Rehabilitation (DAR)</a:t>
            </a:r>
          </a:p>
          <a:p>
            <a:pPr marL="0" indent="0">
              <a:spcAft>
                <a:spcPts val="0"/>
              </a:spcAft>
              <a:buNone/>
            </a:pPr>
            <a:r>
              <a:rPr lang="en-GB" dirty="0"/>
              <a:t>World Health Organization</a:t>
            </a:r>
          </a:p>
          <a:p>
            <a:pPr marL="0" indent="0">
              <a:spcAft>
                <a:spcPts val="0"/>
              </a:spcAft>
              <a:buNone/>
            </a:pPr>
            <a:r>
              <a:rPr lang="en-GB" dirty="0"/>
              <a:t>Avenue </a:t>
            </a:r>
            <a:r>
              <a:rPr lang="en-GB" dirty="0" err="1"/>
              <a:t>Appia</a:t>
            </a:r>
            <a:r>
              <a:rPr lang="en-GB" dirty="0"/>
              <a:t> 20</a:t>
            </a:r>
          </a:p>
          <a:p>
            <a:pPr marL="0" indent="0">
              <a:spcAft>
                <a:spcPts val="0"/>
              </a:spcAft>
              <a:buNone/>
            </a:pPr>
            <a:r>
              <a:rPr lang="en-GB" dirty="0"/>
              <a:t>1211 Geneva 27</a:t>
            </a:r>
          </a:p>
          <a:p>
            <a:pPr marL="0" indent="0">
              <a:spcAft>
                <a:spcPts val="0"/>
              </a:spcAft>
              <a:buNone/>
            </a:pPr>
            <a:r>
              <a:rPr lang="en-GB" dirty="0"/>
              <a:t>Switzerland</a:t>
            </a:r>
          </a:p>
          <a:p>
            <a:pPr marL="0" indent="0">
              <a:spcAft>
                <a:spcPts val="0"/>
              </a:spcAft>
              <a:buNone/>
            </a:pPr>
            <a:r>
              <a:rPr lang="en-GB" dirty="0"/>
              <a:t> </a:t>
            </a:r>
          </a:p>
          <a:p>
            <a:pPr marL="0" indent="0">
              <a:spcAft>
                <a:spcPts val="0"/>
              </a:spcAft>
              <a:buNone/>
            </a:pPr>
            <a:r>
              <a:rPr lang="en-GB" dirty="0"/>
              <a:t>Tel.: +41 22 791 1998</a:t>
            </a:r>
          </a:p>
          <a:p>
            <a:pPr marL="0" indent="0">
              <a:spcAft>
                <a:spcPts val="0"/>
              </a:spcAft>
              <a:buNone/>
            </a:pPr>
            <a:r>
              <a:rPr lang="en-GB" dirty="0"/>
              <a:t>Fax: +41 22 791 4874</a:t>
            </a:r>
          </a:p>
          <a:p>
            <a:pPr marL="0" indent="0">
              <a:spcAft>
                <a:spcPts val="0"/>
              </a:spcAft>
              <a:buNone/>
            </a:pPr>
            <a:r>
              <a:rPr lang="en-GB" dirty="0">
                <a:solidFill>
                  <a:srgbClr val="0070C0"/>
                </a:solidFill>
              </a:rPr>
              <a:t>Email: </a:t>
            </a:r>
            <a:r>
              <a:rPr lang="en-GB" u="sng" dirty="0">
                <a:solidFill>
                  <a:srgbClr val="0070C0"/>
                </a:solidFill>
                <a:hlinkClick r:id="rId2"/>
              </a:rPr>
              <a:t>ciezaa@who.int</a:t>
            </a:r>
            <a:endParaRPr lang="en-GB" dirty="0">
              <a:solidFill>
                <a:srgbClr val="0070C0"/>
              </a:solidFill>
            </a:endParaRPr>
          </a:p>
          <a:p>
            <a:pPr marL="0" indent="0">
              <a:spcAft>
                <a:spcPts val="0"/>
              </a:spcAft>
              <a:buNone/>
            </a:pPr>
            <a:r>
              <a:rPr lang="en-GB" dirty="0"/>
              <a:t>Website: </a:t>
            </a:r>
            <a:r>
              <a:rPr lang="en-GB" u="sng" dirty="0">
                <a:hlinkClick r:id="rId3"/>
              </a:rPr>
              <a:t>www.who.int/disabilities/</a:t>
            </a:r>
            <a:endParaRPr lang="en-GB" dirty="0"/>
          </a:p>
          <a:p>
            <a:pPr marL="0" indent="0">
              <a:buNone/>
            </a:pPr>
            <a:endParaRPr lang="en-GB" b="1" dirty="0"/>
          </a:p>
        </p:txBody>
      </p:sp>
      <p:sp>
        <p:nvSpPr>
          <p:cNvPr id="3" name="Slide Number Placeholder 2"/>
          <p:cNvSpPr>
            <a:spLocks noGrp="1"/>
          </p:cNvSpPr>
          <p:nvPr>
            <p:ph type="sldNum" sz="quarter" idx="12"/>
          </p:nvPr>
        </p:nvSpPr>
        <p:spPr/>
        <p:txBody>
          <a:bodyPr/>
          <a:lstStyle/>
          <a:p>
            <a:fld id="{0E53DE9D-4753-4064-8667-7B8F011E1B93}" type="slidenum">
              <a:rPr lang="en-GB" altLang="de-DE" smtClean="0"/>
              <a:pPr/>
              <a:t>24</a:t>
            </a:fld>
            <a:endParaRPr lang="en-GB" altLang="de-DE"/>
          </a:p>
        </p:txBody>
      </p:sp>
    </p:spTree>
    <p:extLst>
      <p:ext uri="{BB962C8B-B14F-4D97-AF65-F5344CB8AC3E}">
        <p14:creationId xmlns:p14="http://schemas.microsoft.com/office/powerpoint/2010/main" val="1837771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809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8788"/>
            <a:ext cx="8731250" cy="59436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38082" name="Rectangle 2"/>
          <p:cNvSpPr>
            <a:spLocks noGrp="1" noChangeArrowheads="1"/>
          </p:cNvSpPr>
          <p:nvPr>
            <p:ph type="title"/>
          </p:nvPr>
        </p:nvSpPr>
        <p:spPr>
          <a:xfrm>
            <a:off x="1524000" y="152400"/>
            <a:ext cx="6934200" cy="1066800"/>
          </a:xfrm>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altLang="en-US" sz="3200"/>
              <a:t>WHO  - World Health Surveys</a:t>
            </a:r>
            <a:br>
              <a:rPr lang="en-GB" altLang="en-US" sz="3200"/>
            </a:br>
            <a:r>
              <a:rPr lang="en-GB" altLang="en-US" sz="3200"/>
              <a:t>WHS  2002</a:t>
            </a:r>
          </a:p>
        </p:txBody>
      </p:sp>
      <p:grpSp>
        <p:nvGrpSpPr>
          <p:cNvPr id="1838083" name="Group 3"/>
          <p:cNvGrpSpPr>
            <a:grpSpLocks/>
          </p:cNvGrpSpPr>
          <p:nvPr/>
        </p:nvGrpSpPr>
        <p:grpSpPr bwMode="auto">
          <a:xfrm>
            <a:off x="1066800" y="5029200"/>
            <a:ext cx="6615113" cy="2370138"/>
            <a:chOff x="672" y="2832"/>
            <a:chExt cx="4167" cy="1493"/>
          </a:xfrm>
        </p:grpSpPr>
        <p:sp>
          <p:nvSpPr>
            <p:cNvPr id="1838084" name="Rectangle 4"/>
            <p:cNvSpPr>
              <a:spLocks noChangeArrowheads="1"/>
            </p:cNvSpPr>
            <p:nvPr/>
          </p:nvSpPr>
          <p:spPr bwMode="auto">
            <a:xfrm>
              <a:off x="672" y="3303"/>
              <a:ext cx="230" cy="117"/>
            </a:xfrm>
            <a:prstGeom prst="rect">
              <a:avLst/>
            </a:prstGeom>
            <a:solidFill>
              <a:srgbClr val="FF9900"/>
            </a:solidFill>
            <a:ln w="3175">
              <a:solidFill>
                <a:srgbClr val="000000"/>
              </a:solidFill>
              <a:miter lim="800000"/>
              <a:headEnd/>
              <a:tailEnd/>
            </a:ln>
          </p:spPr>
          <p:txBody>
            <a:bodyPr/>
            <a:lstStyle/>
            <a:p>
              <a:pPr algn="l" eaLnBrk="1" fontAlgn="auto" hangingPunct="1">
                <a:spcBef>
                  <a:spcPts val="0"/>
                </a:spcBef>
                <a:spcAft>
                  <a:spcPts val="0"/>
                </a:spcAft>
              </a:pPr>
              <a:endParaRPr lang="en-GB" sz="1800">
                <a:solidFill>
                  <a:prstClr val="white"/>
                </a:solidFill>
                <a:latin typeface="Corbel"/>
                <a:ea typeface="+mn-ea"/>
              </a:endParaRPr>
            </a:p>
          </p:txBody>
        </p:sp>
        <p:sp>
          <p:nvSpPr>
            <p:cNvPr id="1838085" name="Rectangle 5"/>
            <p:cNvSpPr>
              <a:spLocks noChangeArrowheads="1"/>
            </p:cNvSpPr>
            <p:nvPr/>
          </p:nvSpPr>
          <p:spPr bwMode="auto">
            <a:xfrm>
              <a:off x="672" y="3487"/>
              <a:ext cx="230" cy="114"/>
            </a:xfrm>
            <a:prstGeom prst="rect">
              <a:avLst/>
            </a:prstGeom>
            <a:solidFill>
              <a:srgbClr val="FFFF00"/>
            </a:solidFill>
            <a:ln w="3175">
              <a:solidFill>
                <a:srgbClr val="000000"/>
              </a:solidFill>
              <a:miter lim="800000"/>
              <a:headEnd/>
              <a:tailEnd/>
            </a:ln>
          </p:spPr>
          <p:txBody>
            <a:bodyPr/>
            <a:lstStyle/>
            <a:p>
              <a:pPr algn="l" eaLnBrk="1" fontAlgn="auto" hangingPunct="1">
                <a:spcBef>
                  <a:spcPts val="0"/>
                </a:spcBef>
                <a:spcAft>
                  <a:spcPts val="0"/>
                </a:spcAft>
              </a:pPr>
              <a:endParaRPr lang="en-GB" sz="1800">
                <a:solidFill>
                  <a:prstClr val="white"/>
                </a:solidFill>
                <a:latin typeface="Corbel"/>
                <a:ea typeface="+mn-ea"/>
              </a:endParaRPr>
            </a:p>
          </p:txBody>
        </p:sp>
        <p:sp>
          <p:nvSpPr>
            <p:cNvPr id="1838086" name="Rectangle 6"/>
            <p:cNvSpPr>
              <a:spLocks noChangeArrowheads="1"/>
            </p:cNvSpPr>
            <p:nvPr/>
          </p:nvSpPr>
          <p:spPr bwMode="auto">
            <a:xfrm>
              <a:off x="672" y="3120"/>
              <a:ext cx="230" cy="113"/>
            </a:xfrm>
            <a:prstGeom prst="rect">
              <a:avLst/>
            </a:prstGeom>
            <a:solidFill>
              <a:srgbClr val="FF0000"/>
            </a:solidFill>
            <a:ln w="3175">
              <a:solidFill>
                <a:srgbClr val="000000"/>
              </a:solidFill>
              <a:miter lim="800000"/>
              <a:headEnd/>
              <a:tailEnd/>
            </a:ln>
          </p:spPr>
          <p:txBody>
            <a:bodyPr/>
            <a:lstStyle/>
            <a:p>
              <a:pPr algn="l" eaLnBrk="1" fontAlgn="auto" hangingPunct="1">
                <a:spcBef>
                  <a:spcPts val="0"/>
                </a:spcBef>
                <a:spcAft>
                  <a:spcPts val="0"/>
                </a:spcAft>
              </a:pPr>
              <a:endParaRPr lang="en-GB" sz="1800">
                <a:solidFill>
                  <a:prstClr val="white"/>
                </a:solidFill>
                <a:latin typeface="Corbel"/>
                <a:ea typeface="+mn-ea"/>
              </a:endParaRPr>
            </a:p>
          </p:txBody>
        </p:sp>
        <p:sp>
          <p:nvSpPr>
            <p:cNvPr id="1838087" name="Text Box 7"/>
            <p:cNvSpPr txBox="1">
              <a:spLocks noChangeArrowheads="1"/>
            </p:cNvSpPr>
            <p:nvPr/>
          </p:nvSpPr>
          <p:spPr bwMode="auto">
            <a:xfrm>
              <a:off x="902" y="2832"/>
              <a:ext cx="3937" cy="149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fontAlgn="auto" hangingPunct="1">
                <a:spcBef>
                  <a:spcPct val="50000"/>
                </a:spcBef>
                <a:spcAft>
                  <a:spcPts val="0"/>
                </a:spcAft>
              </a:pPr>
              <a:r>
                <a:rPr lang="en-GB" altLang="en-US" sz="1800" b="1" dirty="0" smtClean="0">
                  <a:solidFill>
                    <a:prstClr val="white"/>
                  </a:solidFill>
                  <a:effectLst>
                    <a:outerShdw blurRad="38100" dist="38100" dir="2700000" algn="tl">
                      <a:srgbClr val="000000"/>
                    </a:outerShdw>
                  </a:effectLst>
                  <a:latin typeface="Arial" charset="0"/>
                  <a:ea typeface="+mn-ea"/>
                </a:rPr>
                <a:t>70 SURVEYS</a:t>
              </a:r>
              <a:endParaRPr lang="en-GB" altLang="en-US" sz="1600" b="1" u="sng" dirty="0">
                <a:solidFill>
                  <a:prstClr val="white"/>
                </a:solidFill>
                <a:effectLst>
                  <a:outerShdw blurRad="38100" dist="38100" dir="2700000" algn="tl">
                    <a:srgbClr val="000000"/>
                  </a:outerShdw>
                </a:effectLst>
                <a:latin typeface="Arial" charset="0"/>
                <a:ea typeface="+mn-ea"/>
              </a:endParaRPr>
            </a:p>
            <a:p>
              <a:pPr algn="l" eaLnBrk="1" fontAlgn="auto" hangingPunct="1">
                <a:lnSpc>
                  <a:spcPct val="80000"/>
                </a:lnSpc>
                <a:spcBef>
                  <a:spcPct val="50000"/>
                </a:spcBef>
                <a:spcAft>
                  <a:spcPts val="0"/>
                </a:spcAft>
              </a:pPr>
              <a:r>
                <a:rPr lang="en-GB" altLang="en-US" sz="1600" b="1" dirty="0">
                  <a:solidFill>
                    <a:prstClr val="white"/>
                  </a:solidFill>
                  <a:effectLst>
                    <a:outerShdw blurRad="38100" dist="38100" dir="2700000" algn="tl">
                      <a:srgbClr val="000000"/>
                    </a:outerShdw>
                  </a:effectLst>
                  <a:latin typeface="Arial" charset="0"/>
                  <a:ea typeface="+mn-ea"/>
                </a:rPr>
                <a:t>Household - </a:t>
              </a:r>
              <a:r>
                <a:rPr lang="en-GB" altLang="en-US" sz="1600" b="1" dirty="0" smtClean="0">
                  <a:solidFill>
                    <a:prstClr val="white"/>
                  </a:solidFill>
                  <a:effectLst>
                    <a:outerShdw blurRad="38100" dist="38100" dir="2700000" algn="tl">
                      <a:srgbClr val="000000"/>
                    </a:outerShdw>
                  </a:effectLst>
                  <a:latin typeface="Arial" charset="0"/>
                  <a:ea typeface="+mn-ea"/>
                </a:rPr>
                <a:t>long</a:t>
              </a:r>
              <a:endParaRPr lang="en-GB" altLang="en-US" sz="1600" b="1" dirty="0">
                <a:solidFill>
                  <a:prstClr val="white"/>
                </a:solidFill>
                <a:effectLst>
                  <a:outerShdw blurRad="38100" dist="38100" dir="2700000" algn="tl">
                    <a:srgbClr val="000000"/>
                  </a:outerShdw>
                </a:effectLst>
                <a:latin typeface="Arial" charset="0"/>
                <a:ea typeface="+mn-ea"/>
              </a:endParaRPr>
            </a:p>
            <a:p>
              <a:pPr algn="l" eaLnBrk="1" fontAlgn="auto" hangingPunct="1">
                <a:lnSpc>
                  <a:spcPct val="80000"/>
                </a:lnSpc>
                <a:spcBef>
                  <a:spcPct val="50000"/>
                </a:spcBef>
                <a:spcAft>
                  <a:spcPts val="0"/>
                </a:spcAft>
              </a:pPr>
              <a:r>
                <a:rPr lang="en-GB" altLang="en-US" sz="1600" b="1" dirty="0">
                  <a:solidFill>
                    <a:prstClr val="white"/>
                  </a:solidFill>
                  <a:effectLst>
                    <a:outerShdw blurRad="38100" dist="38100" dir="2700000" algn="tl">
                      <a:srgbClr val="000000"/>
                    </a:outerShdw>
                  </a:effectLst>
                  <a:latin typeface="Arial" charset="0"/>
                  <a:ea typeface="+mn-ea"/>
                </a:rPr>
                <a:t>Household - </a:t>
              </a:r>
              <a:r>
                <a:rPr lang="en-GB" altLang="en-US" sz="1600" b="1" dirty="0" smtClean="0">
                  <a:solidFill>
                    <a:prstClr val="white"/>
                  </a:solidFill>
                  <a:effectLst>
                    <a:outerShdw blurRad="38100" dist="38100" dir="2700000" algn="tl">
                      <a:srgbClr val="000000"/>
                    </a:outerShdw>
                  </a:effectLst>
                  <a:latin typeface="Arial" charset="0"/>
                  <a:ea typeface="+mn-ea"/>
                </a:rPr>
                <a:t>short</a:t>
              </a:r>
              <a:endParaRPr lang="en-GB" altLang="en-US" sz="1600" b="1" dirty="0">
                <a:solidFill>
                  <a:prstClr val="white"/>
                </a:solidFill>
                <a:effectLst>
                  <a:outerShdw blurRad="38100" dist="38100" dir="2700000" algn="tl">
                    <a:srgbClr val="000000"/>
                  </a:outerShdw>
                </a:effectLst>
                <a:latin typeface="Arial" charset="0"/>
                <a:ea typeface="+mn-ea"/>
              </a:endParaRPr>
            </a:p>
            <a:p>
              <a:pPr algn="l" eaLnBrk="1" fontAlgn="auto" hangingPunct="1">
                <a:lnSpc>
                  <a:spcPct val="80000"/>
                </a:lnSpc>
                <a:spcBef>
                  <a:spcPct val="50000"/>
                </a:spcBef>
                <a:spcAft>
                  <a:spcPts val="0"/>
                </a:spcAft>
              </a:pPr>
              <a:r>
                <a:rPr lang="en-GB" altLang="en-US" sz="1600" b="1" dirty="0">
                  <a:solidFill>
                    <a:prstClr val="white"/>
                  </a:solidFill>
                  <a:effectLst>
                    <a:outerShdw blurRad="38100" dist="38100" dir="2700000" algn="tl">
                      <a:srgbClr val="000000"/>
                    </a:outerShdw>
                  </a:effectLst>
                  <a:latin typeface="Arial" charset="0"/>
                  <a:ea typeface="+mn-ea"/>
                </a:rPr>
                <a:t>CATI </a:t>
              </a:r>
              <a:r>
                <a:rPr lang="en-GB" altLang="en-US" sz="1600" b="1" dirty="0" smtClean="0">
                  <a:solidFill>
                    <a:prstClr val="white"/>
                  </a:solidFill>
                  <a:effectLst>
                    <a:outerShdw blurRad="38100" dist="38100" dir="2700000" algn="tl">
                      <a:srgbClr val="000000"/>
                    </a:outerShdw>
                  </a:effectLst>
                  <a:latin typeface="Arial" charset="0"/>
                  <a:ea typeface="+mn-ea"/>
                </a:rPr>
                <a:t> </a:t>
              </a:r>
              <a:endParaRPr lang="en-GB" altLang="en-US" sz="1600" b="1" dirty="0">
                <a:solidFill>
                  <a:prstClr val="white"/>
                </a:solidFill>
                <a:effectLst>
                  <a:outerShdw blurRad="38100" dist="38100" dir="2700000" algn="tl">
                    <a:srgbClr val="000000"/>
                  </a:outerShdw>
                </a:effectLst>
                <a:latin typeface="Arial" charset="0"/>
                <a:ea typeface="+mn-ea"/>
              </a:endParaRPr>
            </a:p>
            <a:p>
              <a:pPr algn="l" eaLnBrk="1" fontAlgn="auto" hangingPunct="1">
                <a:lnSpc>
                  <a:spcPct val="80000"/>
                </a:lnSpc>
                <a:spcBef>
                  <a:spcPct val="50000"/>
                </a:spcBef>
                <a:spcAft>
                  <a:spcPts val="0"/>
                </a:spcAft>
              </a:pPr>
              <a:r>
                <a:rPr lang="en-GB" altLang="en-US" sz="1600" b="1" dirty="0">
                  <a:solidFill>
                    <a:prstClr val="white"/>
                  </a:solidFill>
                  <a:effectLst>
                    <a:outerShdw blurRad="38100" dist="38100" dir="2700000" algn="tl">
                      <a:srgbClr val="000000"/>
                    </a:outerShdw>
                  </a:effectLst>
                  <a:latin typeface="Arial" charset="0"/>
                  <a:ea typeface="+mn-ea"/>
                </a:rPr>
                <a:t> </a:t>
              </a:r>
            </a:p>
            <a:p>
              <a:pPr algn="l" eaLnBrk="1" fontAlgn="auto" hangingPunct="1">
                <a:spcBef>
                  <a:spcPct val="50000"/>
                </a:spcBef>
                <a:spcAft>
                  <a:spcPts val="0"/>
                </a:spcAft>
              </a:pPr>
              <a:endParaRPr lang="en-GB" altLang="en-US" sz="1600" b="1" dirty="0">
                <a:solidFill>
                  <a:prstClr val="white"/>
                </a:solidFill>
                <a:effectLst>
                  <a:outerShdw blurRad="38100" dist="38100" dir="2700000" algn="tl">
                    <a:srgbClr val="000000"/>
                  </a:outerShdw>
                </a:effectLst>
                <a:latin typeface="Arial" charset="0"/>
                <a:ea typeface="+mn-ea"/>
              </a:endParaRPr>
            </a:p>
            <a:p>
              <a:pPr algn="l" eaLnBrk="1" fontAlgn="auto" hangingPunct="1">
                <a:spcBef>
                  <a:spcPct val="50000"/>
                </a:spcBef>
                <a:spcAft>
                  <a:spcPts val="0"/>
                </a:spcAft>
              </a:pPr>
              <a:endParaRPr lang="en-GB" altLang="en-US" sz="1600" b="1" dirty="0">
                <a:solidFill>
                  <a:prstClr val="white"/>
                </a:solidFill>
                <a:effectLst>
                  <a:outerShdw blurRad="38100" dist="38100" dir="2700000" algn="tl">
                    <a:srgbClr val="000000"/>
                  </a:outerShdw>
                </a:effectLst>
                <a:latin typeface="Arial" charset="0"/>
                <a:ea typeface="+mn-ea"/>
              </a:endParaRPr>
            </a:p>
          </p:txBody>
        </p:sp>
      </p:grpSp>
      <p:sp>
        <p:nvSpPr>
          <p:cNvPr id="1838088" name="Freeform 8"/>
          <p:cNvSpPr>
            <a:spLocks/>
          </p:cNvSpPr>
          <p:nvPr/>
        </p:nvSpPr>
        <p:spPr bwMode="auto">
          <a:xfrm>
            <a:off x="8651875" y="3200400"/>
            <a:ext cx="38100" cy="38100"/>
          </a:xfrm>
          <a:custGeom>
            <a:avLst/>
            <a:gdLst>
              <a:gd name="T0" fmla="*/ 24 w 24"/>
              <a:gd name="T1" fmla="*/ 12 h 24"/>
              <a:gd name="T2" fmla="*/ 19 w 24"/>
              <a:gd name="T3" fmla="*/ 16 h 24"/>
              <a:gd name="T4" fmla="*/ 19 w 24"/>
              <a:gd name="T5" fmla="*/ 20 h 24"/>
              <a:gd name="T6" fmla="*/ 14 w 24"/>
              <a:gd name="T7" fmla="*/ 20 h 24"/>
              <a:gd name="T8" fmla="*/ 14 w 24"/>
              <a:gd name="T9" fmla="*/ 24 h 24"/>
              <a:gd name="T10" fmla="*/ 10 w 24"/>
              <a:gd name="T11" fmla="*/ 24 h 24"/>
              <a:gd name="T12" fmla="*/ 5 w 24"/>
              <a:gd name="T13" fmla="*/ 24 h 24"/>
              <a:gd name="T14" fmla="*/ 0 w 24"/>
              <a:gd name="T15" fmla="*/ 24 h 24"/>
              <a:gd name="T16" fmla="*/ 0 w 24"/>
              <a:gd name="T17" fmla="*/ 20 h 24"/>
              <a:gd name="T18" fmla="*/ 0 w 24"/>
              <a:gd name="T19" fmla="*/ 16 h 24"/>
              <a:gd name="T20" fmla="*/ 0 w 24"/>
              <a:gd name="T21" fmla="*/ 12 h 24"/>
              <a:gd name="T22" fmla="*/ 0 w 24"/>
              <a:gd name="T23" fmla="*/ 8 h 24"/>
              <a:gd name="T24" fmla="*/ 0 w 24"/>
              <a:gd name="T25" fmla="*/ 4 h 24"/>
              <a:gd name="T26" fmla="*/ 5 w 24"/>
              <a:gd name="T27" fmla="*/ 4 h 24"/>
              <a:gd name="T28" fmla="*/ 10 w 24"/>
              <a:gd name="T29" fmla="*/ 0 h 24"/>
              <a:gd name="T30" fmla="*/ 14 w 24"/>
              <a:gd name="T31" fmla="*/ 0 h 24"/>
              <a:gd name="T32" fmla="*/ 14 w 24"/>
              <a:gd name="T33" fmla="*/ 4 h 24"/>
              <a:gd name="T34" fmla="*/ 19 w 24"/>
              <a:gd name="T35" fmla="*/ 4 h 24"/>
              <a:gd name="T36" fmla="*/ 19 w 24"/>
              <a:gd name="T37" fmla="*/ 8 h 24"/>
              <a:gd name="T38" fmla="*/ 24 w 24"/>
              <a:gd name="T39" fmla="*/ 8 h 24"/>
              <a:gd name="T40" fmla="*/ 24 w 24"/>
              <a:gd name="T4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24">
                <a:moveTo>
                  <a:pt x="24" y="12"/>
                </a:moveTo>
                <a:lnTo>
                  <a:pt x="19" y="16"/>
                </a:lnTo>
                <a:lnTo>
                  <a:pt x="19" y="20"/>
                </a:lnTo>
                <a:lnTo>
                  <a:pt x="14" y="20"/>
                </a:lnTo>
                <a:lnTo>
                  <a:pt x="14" y="24"/>
                </a:lnTo>
                <a:lnTo>
                  <a:pt x="10" y="24"/>
                </a:lnTo>
                <a:lnTo>
                  <a:pt x="5" y="24"/>
                </a:lnTo>
                <a:lnTo>
                  <a:pt x="0" y="24"/>
                </a:lnTo>
                <a:lnTo>
                  <a:pt x="0" y="20"/>
                </a:lnTo>
                <a:lnTo>
                  <a:pt x="0" y="16"/>
                </a:lnTo>
                <a:lnTo>
                  <a:pt x="0" y="12"/>
                </a:lnTo>
                <a:lnTo>
                  <a:pt x="0" y="8"/>
                </a:lnTo>
                <a:lnTo>
                  <a:pt x="0" y="4"/>
                </a:lnTo>
                <a:lnTo>
                  <a:pt x="5" y="4"/>
                </a:lnTo>
                <a:lnTo>
                  <a:pt x="10" y="0"/>
                </a:lnTo>
                <a:lnTo>
                  <a:pt x="14" y="0"/>
                </a:lnTo>
                <a:lnTo>
                  <a:pt x="14" y="4"/>
                </a:lnTo>
                <a:lnTo>
                  <a:pt x="19" y="4"/>
                </a:lnTo>
                <a:lnTo>
                  <a:pt x="19" y="8"/>
                </a:lnTo>
                <a:lnTo>
                  <a:pt x="24" y="8"/>
                </a:lnTo>
                <a:lnTo>
                  <a:pt x="24" y="12"/>
                </a:lnTo>
                <a:close/>
              </a:path>
            </a:pathLst>
          </a:custGeom>
          <a:solidFill>
            <a:srgbClr val="D2D2D2"/>
          </a:solidFill>
          <a:ln w="7938">
            <a:solidFill>
              <a:srgbClr val="000000"/>
            </a:solidFill>
            <a:prstDash val="solid"/>
            <a:round/>
            <a:headEnd/>
            <a:tailEnd/>
          </a:ln>
        </p:spPr>
        <p:txBody>
          <a:bodyPr/>
          <a:lstStyle/>
          <a:p>
            <a:pPr algn="l" eaLnBrk="1" fontAlgn="auto" hangingPunct="1">
              <a:spcBef>
                <a:spcPts val="0"/>
              </a:spcBef>
              <a:spcAft>
                <a:spcPts val="0"/>
              </a:spcAft>
            </a:pPr>
            <a:endParaRPr lang="en-GB" sz="1800">
              <a:solidFill>
                <a:prstClr val="white"/>
              </a:solidFill>
              <a:latin typeface="Corbel"/>
              <a:ea typeface="+mn-ea"/>
            </a:endParaRPr>
          </a:p>
        </p:txBody>
      </p:sp>
      <p:sp>
        <p:nvSpPr>
          <p:cNvPr id="1838089" name="Freeform 9"/>
          <p:cNvSpPr>
            <a:spLocks/>
          </p:cNvSpPr>
          <p:nvPr/>
        </p:nvSpPr>
        <p:spPr bwMode="auto">
          <a:xfrm>
            <a:off x="8601075" y="3046413"/>
            <a:ext cx="36513" cy="38100"/>
          </a:xfrm>
          <a:custGeom>
            <a:avLst/>
            <a:gdLst>
              <a:gd name="T0" fmla="*/ 23 w 23"/>
              <a:gd name="T1" fmla="*/ 12 h 24"/>
              <a:gd name="T2" fmla="*/ 23 w 23"/>
              <a:gd name="T3" fmla="*/ 16 h 24"/>
              <a:gd name="T4" fmla="*/ 23 w 23"/>
              <a:gd name="T5" fmla="*/ 20 h 24"/>
              <a:gd name="T6" fmla="*/ 19 w 23"/>
              <a:gd name="T7" fmla="*/ 20 h 24"/>
              <a:gd name="T8" fmla="*/ 19 w 23"/>
              <a:gd name="T9" fmla="*/ 24 h 24"/>
              <a:gd name="T10" fmla="*/ 14 w 23"/>
              <a:gd name="T11" fmla="*/ 24 h 24"/>
              <a:gd name="T12" fmla="*/ 9 w 23"/>
              <a:gd name="T13" fmla="*/ 24 h 24"/>
              <a:gd name="T14" fmla="*/ 5 w 23"/>
              <a:gd name="T15" fmla="*/ 24 h 24"/>
              <a:gd name="T16" fmla="*/ 5 w 23"/>
              <a:gd name="T17" fmla="*/ 20 h 24"/>
              <a:gd name="T18" fmla="*/ 0 w 23"/>
              <a:gd name="T19" fmla="*/ 20 h 24"/>
              <a:gd name="T20" fmla="*/ 0 w 23"/>
              <a:gd name="T21" fmla="*/ 16 h 24"/>
              <a:gd name="T22" fmla="*/ 0 w 23"/>
              <a:gd name="T23" fmla="*/ 12 h 24"/>
              <a:gd name="T24" fmla="*/ 0 w 23"/>
              <a:gd name="T25" fmla="*/ 8 h 24"/>
              <a:gd name="T26" fmla="*/ 0 w 23"/>
              <a:gd name="T27" fmla="*/ 4 h 24"/>
              <a:gd name="T28" fmla="*/ 5 w 23"/>
              <a:gd name="T29" fmla="*/ 4 h 24"/>
              <a:gd name="T30" fmla="*/ 9 w 23"/>
              <a:gd name="T31" fmla="*/ 4 h 24"/>
              <a:gd name="T32" fmla="*/ 9 w 23"/>
              <a:gd name="T33" fmla="*/ 0 h 24"/>
              <a:gd name="T34" fmla="*/ 9 w 23"/>
              <a:gd name="T35" fmla="*/ 4 h 24"/>
              <a:gd name="T36" fmla="*/ 14 w 23"/>
              <a:gd name="T37" fmla="*/ 4 h 24"/>
              <a:gd name="T38" fmla="*/ 19 w 23"/>
              <a:gd name="T39" fmla="*/ 4 h 24"/>
              <a:gd name="T40" fmla="*/ 19 w 23"/>
              <a:gd name="T41" fmla="*/ 8 h 24"/>
              <a:gd name="T42" fmla="*/ 23 w 23"/>
              <a:gd name="T43" fmla="*/ 8 h 24"/>
              <a:gd name="T44" fmla="*/ 23 w 23"/>
              <a:gd name="T4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24">
                <a:moveTo>
                  <a:pt x="23" y="12"/>
                </a:moveTo>
                <a:lnTo>
                  <a:pt x="23" y="16"/>
                </a:lnTo>
                <a:lnTo>
                  <a:pt x="23" y="20"/>
                </a:lnTo>
                <a:lnTo>
                  <a:pt x="19" y="20"/>
                </a:lnTo>
                <a:lnTo>
                  <a:pt x="19" y="24"/>
                </a:lnTo>
                <a:lnTo>
                  <a:pt x="14" y="24"/>
                </a:lnTo>
                <a:lnTo>
                  <a:pt x="9" y="24"/>
                </a:lnTo>
                <a:lnTo>
                  <a:pt x="5" y="24"/>
                </a:lnTo>
                <a:lnTo>
                  <a:pt x="5" y="20"/>
                </a:lnTo>
                <a:lnTo>
                  <a:pt x="0" y="20"/>
                </a:lnTo>
                <a:lnTo>
                  <a:pt x="0" y="16"/>
                </a:lnTo>
                <a:lnTo>
                  <a:pt x="0" y="12"/>
                </a:lnTo>
                <a:lnTo>
                  <a:pt x="0" y="8"/>
                </a:lnTo>
                <a:lnTo>
                  <a:pt x="0" y="4"/>
                </a:lnTo>
                <a:lnTo>
                  <a:pt x="5" y="4"/>
                </a:lnTo>
                <a:lnTo>
                  <a:pt x="9" y="4"/>
                </a:lnTo>
                <a:lnTo>
                  <a:pt x="9" y="0"/>
                </a:lnTo>
                <a:lnTo>
                  <a:pt x="9" y="4"/>
                </a:lnTo>
                <a:lnTo>
                  <a:pt x="14" y="4"/>
                </a:lnTo>
                <a:lnTo>
                  <a:pt x="19" y="4"/>
                </a:lnTo>
                <a:lnTo>
                  <a:pt x="19" y="8"/>
                </a:lnTo>
                <a:lnTo>
                  <a:pt x="23" y="8"/>
                </a:lnTo>
                <a:lnTo>
                  <a:pt x="23" y="12"/>
                </a:lnTo>
                <a:close/>
              </a:path>
            </a:pathLst>
          </a:custGeom>
          <a:solidFill>
            <a:srgbClr val="D2D2D2"/>
          </a:solidFill>
          <a:ln w="7938">
            <a:solidFill>
              <a:srgbClr val="000000"/>
            </a:solidFill>
            <a:prstDash val="solid"/>
            <a:round/>
            <a:headEnd/>
            <a:tailEnd/>
          </a:ln>
        </p:spPr>
        <p:txBody>
          <a:bodyPr/>
          <a:lstStyle/>
          <a:p>
            <a:pPr algn="l" eaLnBrk="1" fontAlgn="auto" hangingPunct="1">
              <a:spcBef>
                <a:spcPts val="0"/>
              </a:spcBef>
              <a:spcAft>
                <a:spcPts val="0"/>
              </a:spcAft>
            </a:pPr>
            <a:endParaRPr lang="en-GB" sz="1800">
              <a:solidFill>
                <a:prstClr val="white"/>
              </a:solidFill>
              <a:latin typeface="Corbel"/>
              <a:ea typeface="+mn-ea"/>
            </a:endParaRPr>
          </a:p>
        </p:txBody>
      </p:sp>
      <p:sp>
        <p:nvSpPr>
          <p:cNvPr id="1838090" name="Freeform 10"/>
          <p:cNvSpPr>
            <a:spLocks noEditPoints="1"/>
          </p:cNvSpPr>
          <p:nvPr/>
        </p:nvSpPr>
        <p:spPr bwMode="auto">
          <a:xfrm>
            <a:off x="8645525" y="3411538"/>
            <a:ext cx="28575" cy="38100"/>
          </a:xfrm>
          <a:custGeom>
            <a:avLst/>
            <a:gdLst>
              <a:gd name="T0" fmla="*/ 4 w 18"/>
              <a:gd name="T1" fmla="*/ 16 h 24"/>
              <a:gd name="T2" fmla="*/ 9 w 18"/>
              <a:gd name="T3" fmla="*/ 20 h 24"/>
              <a:gd name="T4" fmla="*/ 9 w 18"/>
              <a:gd name="T5" fmla="*/ 24 h 24"/>
              <a:gd name="T6" fmla="*/ 0 w 18"/>
              <a:gd name="T7" fmla="*/ 24 h 24"/>
              <a:gd name="T8" fmla="*/ 4 w 18"/>
              <a:gd name="T9" fmla="*/ 12 h 24"/>
              <a:gd name="T10" fmla="*/ 4 w 18"/>
              <a:gd name="T11" fmla="*/ 16 h 24"/>
              <a:gd name="T12" fmla="*/ 4 w 18"/>
              <a:gd name="T13" fmla="*/ 0 h 24"/>
              <a:gd name="T14" fmla="*/ 18 w 18"/>
              <a:gd name="T15" fmla="*/ 0 h 24"/>
              <a:gd name="T16" fmla="*/ 9 w 18"/>
              <a:gd name="T17" fmla="*/ 4 h 24"/>
              <a:gd name="T18" fmla="*/ 4 w 18"/>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4">
                <a:moveTo>
                  <a:pt x="4" y="16"/>
                </a:moveTo>
                <a:lnTo>
                  <a:pt x="9" y="20"/>
                </a:lnTo>
                <a:lnTo>
                  <a:pt x="9" y="24"/>
                </a:lnTo>
                <a:lnTo>
                  <a:pt x="0" y="24"/>
                </a:lnTo>
                <a:lnTo>
                  <a:pt x="4" y="12"/>
                </a:lnTo>
                <a:lnTo>
                  <a:pt x="4" y="16"/>
                </a:lnTo>
                <a:close/>
                <a:moveTo>
                  <a:pt x="4" y="0"/>
                </a:moveTo>
                <a:lnTo>
                  <a:pt x="18" y="0"/>
                </a:lnTo>
                <a:lnTo>
                  <a:pt x="9" y="4"/>
                </a:lnTo>
                <a:lnTo>
                  <a:pt x="4" y="0"/>
                </a:lnTo>
                <a:close/>
              </a:path>
            </a:pathLst>
          </a:custGeom>
          <a:solidFill>
            <a:srgbClr val="D2D2D2"/>
          </a:solidFill>
          <a:ln w="7938">
            <a:solidFill>
              <a:srgbClr val="000000"/>
            </a:solidFill>
            <a:prstDash val="solid"/>
            <a:round/>
            <a:headEnd/>
            <a:tailEnd/>
          </a:ln>
        </p:spPr>
        <p:txBody>
          <a:bodyPr/>
          <a:lstStyle/>
          <a:p>
            <a:pPr algn="l" eaLnBrk="1" fontAlgn="auto" hangingPunct="1">
              <a:spcBef>
                <a:spcPts val="0"/>
              </a:spcBef>
              <a:spcAft>
                <a:spcPts val="0"/>
              </a:spcAft>
            </a:pPr>
            <a:endParaRPr lang="en-GB" sz="1800">
              <a:solidFill>
                <a:prstClr val="white"/>
              </a:solidFill>
              <a:latin typeface="Corbel"/>
              <a:ea typeface="+mn-ea"/>
            </a:endParaRPr>
          </a:p>
        </p:txBody>
      </p:sp>
    </p:spTree>
    <p:extLst>
      <p:ext uri="{BB962C8B-B14F-4D97-AF65-F5344CB8AC3E}">
        <p14:creationId xmlns:p14="http://schemas.microsoft.com/office/powerpoint/2010/main" val="1078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850" y="332656"/>
            <a:ext cx="8496300" cy="1224136"/>
          </a:xfrm>
        </p:spPr>
        <p:txBody>
          <a:bodyPr/>
          <a:lstStyle/>
          <a:p>
            <a:r>
              <a:rPr lang="en-GB" dirty="0" smtClean="0"/>
              <a:t>For all these years disability was assessed as …</a:t>
            </a:r>
            <a:endParaRPr lang="en-GB" dirty="0"/>
          </a:p>
        </p:txBody>
      </p:sp>
      <p:sp>
        <p:nvSpPr>
          <p:cNvPr id="3" name="Slide Number Placeholder 2"/>
          <p:cNvSpPr>
            <a:spLocks noGrp="1"/>
          </p:cNvSpPr>
          <p:nvPr>
            <p:ph type="sldNum" sz="quarter" idx="12"/>
          </p:nvPr>
        </p:nvSpPr>
        <p:spPr/>
        <p:txBody>
          <a:bodyPr/>
          <a:lstStyle/>
          <a:p>
            <a:fld id="{0E53DE9D-4753-4064-8667-7B8F011E1B93}" type="slidenum">
              <a:rPr lang="en-GB" altLang="de-DE" smtClean="0">
                <a:solidFill>
                  <a:srgbClr val="323D43"/>
                </a:solidFill>
              </a:rPr>
              <a:pPr/>
              <a:t>4</a:t>
            </a:fld>
            <a:endParaRPr lang="en-GB" altLang="de-DE">
              <a:solidFill>
                <a:srgbClr val="323D43"/>
              </a:solidFill>
            </a:endParaRPr>
          </a:p>
        </p:txBody>
      </p:sp>
      <p:sp>
        <p:nvSpPr>
          <p:cNvPr id="10" name="Title 1"/>
          <p:cNvSpPr txBox="1">
            <a:spLocks/>
          </p:cNvSpPr>
          <p:nvPr/>
        </p:nvSpPr>
        <p:spPr bwMode="auto">
          <a:xfrm>
            <a:off x="0" y="2132856"/>
            <a:ext cx="9144000"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accent4">
                    <a:lumMod val="75000"/>
                    <a:lumOff val="25000"/>
                  </a:schemeClr>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ctr"/>
            <a:r>
              <a:rPr lang="en-GB" sz="5400" kern="0" dirty="0" smtClean="0">
                <a:solidFill>
                  <a:srgbClr val="0070C0"/>
                </a:solidFill>
              </a:rPr>
              <a:t>… the consequence </a:t>
            </a:r>
            <a:r>
              <a:rPr lang="en-GB" sz="5400" kern="0" dirty="0">
                <a:solidFill>
                  <a:srgbClr val="0070C0"/>
                </a:solidFill>
              </a:rPr>
              <a:t>of decrements in health</a:t>
            </a:r>
          </a:p>
          <a:p>
            <a:pPr algn="ctr"/>
            <a:endParaRPr lang="en-GB" sz="5400" kern="0" dirty="0" smtClean="0">
              <a:solidFill>
                <a:srgbClr val="0070C0"/>
              </a:solidFill>
            </a:endParaRPr>
          </a:p>
        </p:txBody>
      </p:sp>
      <p:sp>
        <p:nvSpPr>
          <p:cNvPr id="15" name="Title 3"/>
          <p:cNvSpPr txBox="1">
            <a:spLocks/>
          </p:cNvSpPr>
          <p:nvPr/>
        </p:nvSpPr>
        <p:spPr bwMode="auto">
          <a:xfrm>
            <a:off x="323528" y="4581128"/>
            <a:ext cx="8496300"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3500" b="1">
                <a:solidFill>
                  <a:srgbClr val="0070C0"/>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r>
              <a:rPr lang="en-US" b="0" dirty="0" smtClean="0">
                <a:solidFill>
                  <a:schemeClr val="accent3">
                    <a:lumMod val="50000"/>
                  </a:schemeClr>
                </a:solidFill>
              </a:rPr>
              <a:t>Commonly used questions</a:t>
            </a:r>
            <a:r>
              <a:rPr lang="en-US" b="0" dirty="0">
                <a:solidFill>
                  <a:schemeClr val="accent3">
                    <a:lumMod val="50000"/>
                  </a:schemeClr>
                </a:solidFill>
                <a:latin typeface="Lao UI" panose="020B0502040204020203" pitchFamily="34" charset="0"/>
                <a:cs typeface="Lao UI" panose="020B0502040204020203" pitchFamily="34" charset="0"/>
              </a:rPr>
              <a:t>:</a:t>
            </a:r>
          </a:p>
          <a:p>
            <a:r>
              <a:rPr lang="en-US" b="0" dirty="0" smtClean="0">
                <a:solidFill>
                  <a:schemeClr val="accent3">
                    <a:lumMod val="50000"/>
                  </a:schemeClr>
                </a:solidFill>
              </a:rPr>
              <a:t>Because </a:t>
            </a:r>
            <a:r>
              <a:rPr lang="en-US" b="0" dirty="0">
                <a:solidFill>
                  <a:schemeClr val="accent3">
                    <a:lumMod val="50000"/>
                  </a:schemeClr>
                </a:solidFill>
              </a:rPr>
              <a:t>of your health, </a:t>
            </a:r>
            <a:r>
              <a:rPr lang="en-US" b="0" dirty="0" smtClean="0">
                <a:solidFill>
                  <a:schemeClr val="accent3">
                    <a:lumMod val="50000"/>
                  </a:schemeClr>
                </a:solidFill>
              </a:rPr>
              <a:t>how much difficulty do </a:t>
            </a:r>
            <a:r>
              <a:rPr lang="en-US" b="0" dirty="0">
                <a:solidFill>
                  <a:schemeClr val="accent3">
                    <a:lumMod val="50000"/>
                  </a:schemeClr>
                </a:solidFill>
              </a:rPr>
              <a:t>you have </a:t>
            </a:r>
            <a:r>
              <a:rPr lang="en-US" b="0" dirty="0" smtClean="0">
                <a:solidFill>
                  <a:schemeClr val="accent3">
                    <a:lumMod val="50000"/>
                  </a:schemeClr>
                </a:solidFill>
              </a:rPr>
              <a:t>with …</a:t>
            </a:r>
            <a:endParaRPr lang="en-US" b="0" dirty="0">
              <a:solidFill>
                <a:schemeClr val="accent3">
                  <a:lumMod val="50000"/>
                </a:schemeClr>
              </a:solidFill>
            </a:endParaRPr>
          </a:p>
        </p:txBody>
      </p:sp>
    </p:spTree>
    <p:extLst>
      <p:ext uri="{BB962C8B-B14F-4D97-AF65-F5344CB8AC3E}">
        <p14:creationId xmlns:p14="http://schemas.microsoft.com/office/powerpoint/2010/main" val="108119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53DE9D-4753-4064-8667-7B8F011E1B93}" type="slidenum">
              <a:rPr lang="en-GB" altLang="de-DE" smtClean="0"/>
              <a:pPr/>
              <a:t>5</a:t>
            </a:fld>
            <a:endParaRPr lang="en-GB" altLang="de-DE"/>
          </a:p>
        </p:txBody>
      </p:sp>
      <p:grpSp>
        <p:nvGrpSpPr>
          <p:cNvPr id="2" name="Group 1"/>
          <p:cNvGrpSpPr/>
          <p:nvPr/>
        </p:nvGrpSpPr>
        <p:grpSpPr>
          <a:xfrm>
            <a:off x="0" y="476672"/>
            <a:ext cx="9144000" cy="2088232"/>
            <a:chOff x="0" y="1196752"/>
            <a:chExt cx="9144000" cy="2088232"/>
          </a:xfrm>
        </p:grpSpPr>
        <p:sp>
          <p:nvSpPr>
            <p:cNvPr id="8" name="Title 1"/>
            <p:cNvSpPr txBox="1">
              <a:spLocks/>
            </p:cNvSpPr>
            <p:nvPr/>
          </p:nvSpPr>
          <p:spPr bwMode="auto">
            <a:xfrm>
              <a:off x="0" y="1196752"/>
              <a:ext cx="9144000"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accent4">
                      <a:lumMod val="75000"/>
                      <a:lumOff val="25000"/>
                    </a:schemeClr>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ctr"/>
              <a:r>
                <a:rPr lang="en-GB" sz="4000" kern="0" dirty="0" smtClean="0">
                  <a:solidFill>
                    <a:srgbClr val="0070C0"/>
                  </a:solidFill>
                </a:rPr>
                <a:t>Health</a:t>
              </a:r>
            </a:p>
            <a:p>
              <a:pPr algn="ctr"/>
              <a:r>
                <a:rPr lang="en-GB" sz="2400" kern="0" dirty="0" smtClean="0">
                  <a:solidFill>
                    <a:srgbClr val="0070C0"/>
                  </a:solidFill>
                </a:rPr>
                <a:t>(health conditions &amp; impairments)</a:t>
              </a:r>
              <a:endParaRPr lang="en-GB" sz="2400" kern="0" dirty="0">
                <a:solidFill>
                  <a:srgbClr val="0070C0"/>
                </a:solidFill>
              </a:endParaRPr>
            </a:p>
          </p:txBody>
        </p:sp>
        <p:sp>
          <p:nvSpPr>
            <p:cNvPr id="9" name="Down Arrow 8"/>
            <p:cNvSpPr/>
            <p:nvPr/>
          </p:nvSpPr>
          <p:spPr bwMode="auto">
            <a:xfrm>
              <a:off x="3779912" y="2492896"/>
              <a:ext cx="1512168" cy="792088"/>
            </a:xfrm>
            <a:prstGeom prst="downArrow">
              <a:avLst/>
            </a:prstGeom>
            <a:solidFill>
              <a:srgbClr val="C00000"/>
            </a:solidFill>
            <a:ln w="12700" cap="flat" cmpd="sng" algn="ctr">
              <a:solidFill>
                <a:srgbClr val="C00000"/>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endParaRPr>
            </a:p>
          </p:txBody>
        </p:sp>
      </p:grpSp>
      <p:sp>
        <p:nvSpPr>
          <p:cNvPr id="12" name="Title 1"/>
          <p:cNvSpPr txBox="1">
            <a:spLocks/>
          </p:cNvSpPr>
          <p:nvPr/>
        </p:nvSpPr>
        <p:spPr bwMode="auto">
          <a:xfrm>
            <a:off x="0" y="2852936"/>
            <a:ext cx="9144000" cy="828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accent4">
                    <a:lumMod val="75000"/>
                    <a:lumOff val="25000"/>
                  </a:schemeClr>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ctr"/>
            <a:r>
              <a:rPr lang="en-GB" sz="5400" kern="0" dirty="0" smtClean="0">
                <a:solidFill>
                  <a:srgbClr val="0070C0"/>
                </a:solidFill>
              </a:rPr>
              <a:t>Disability</a:t>
            </a:r>
          </a:p>
        </p:txBody>
      </p:sp>
      <p:pic>
        <p:nvPicPr>
          <p:cNvPr id="14" name="Picture 13"/>
          <p:cNvPicPr>
            <a:picLocks noChangeAspect="1"/>
          </p:cNvPicPr>
          <p:nvPr/>
        </p:nvPicPr>
        <p:blipFill>
          <a:blip r:embed="rId2">
            <a:extLst/>
          </a:blip>
          <a:stretch>
            <a:fillRect/>
          </a:stretch>
        </p:blipFill>
        <p:spPr>
          <a:xfrm>
            <a:off x="2627784" y="4077072"/>
            <a:ext cx="3718581" cy="2479053"/>
          </a:xfrm>
          <a:prstGeom prst="rect">
            <a:avLst/>
          </a:prstGeom>
          <a:effectLst>
            <a:outerShdw blurRad="50800" dist="38100" dir="2700000" algn="tl" rotWithShape="0">
              <a:prstClr val="black">
                <a:alpha val="40000"/>
              </a:prstClr>
            </a:outerShdw>
            <a:softEdge rad="63500"/>
          </a:effectLst>
        </p:spPr>
      </p:pic>
      <p:sp>
        <p:nvSpPr>
          <p:cNvPr id="16" name="Title 1"/>
          <p:cNvSpPr txBox="1">
            <a:spLocks/>
          </p:cNvSpPr>
          <p:nvPr/>
        </p:nvSpPr>
        <p:spPr bwMode="auto">
          <a:xfrm>
            <a:off x="20746" y="2852936"/>
            <a:ext cx="9144000" cy="828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accent4">
                    <a:lumMod val="75000"/>
                    <a:lumOff val="25000"/>
                  </a:schemeClr>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ctr"/>
            <a:r>
              <a:rPr lang="en-GB" sz="5400" kern="0" dirty="0" smtClean="0">
                <a:solidFill>
                  <a:srgbClr val="0070C0"/>
                </a:solidFill>
              </a:rPr>
              <a:t>Capacity</a:t>
            </a:r>
          </a:p>
        </p:txBody>
      </p:sp>
    </p:spTree>
    <p:extLst>
      <p:ext uri="{BB962C8B-B14F-4D97-AF65-F5344CB8AC3E}">
        <p14:creationId xmlns:p14="http://schemas.microsoft.com/office/powerpoint/2010/main" val="200570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53DE9D-4753-4064-8667-7B8F011E1B93}" type="slidenum">
              <a:rPr lang="en-GB" altLang="de-DE" smtClean="0"/>
              <a:pPr/>
              <a:t>6</a:t>
            </a:fld>
            <a:endParaRPr lang="en-GB" altLang="de-DE"/>
          </a:p>
        </p:txBody>
      </p:sp>
      <p:grpSp>
        <p:nvGrpSpPr>
          <p:cNvPr id="2" name="Group 1"/>
          <p:cNvGrpSpPr/>
          <p:nvPr/>
        </p:nvGrpSpPr>
        <p:grpSpPr>
          <a:xfrm>
            <a:off x="0" y="476672"/>
            <a:ext cx="9144000" cy="2088232"/>
            <a:chOff x="0" y="1196752"/>
            <a:chExt cx="9144000" cy="2088232"/>
          </a:xfrm>
        </p:grpSpPr>
        <p:sp>
          <p:nvSpPr>
            <p:cNvPr id="8" name="Title 1"/>
            <p:cNvSpPr txBox="1">
              <a:spLocks/>
            </p:cNvSpPr>
            <p:nvPr/>
          </p:nvSpPr>
          <p:spPr bwMode="auto">
            <a:xfrm>
              <a:off x="0" y="1196752"/>
              <a:ext cx="9144000"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accent4">
                      <a:lumMod val="75000"/>
                      <a:lumOff val="25000"/>
                    </a:schemeClr>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ctr"/>
              <a:r>
                <a:rPr lang="en-GB" sz="4000" kern="0" dirty="0" smtClean="0">
                  <a:solidFill>
                    <a:srgbClr val="0070C0"/>
                  </a:solidFill>
                </a:rPr>
                <a:t>Health</a:t>
              </a:r>
            </a:p>
            <a:p>
              <a:pPr algn="ctr"/>
              <a:r>
                <a:rPr lang="en-GB" sz="2400" kern="0" dirty="0" smtClean="0">
                  <a:solidFill>
                    <a:srgbClr val="0070C0"/>
                  </a:solidFill>
                </a:rPr>
                <a:t>(health conditions &amp; impairments)</a:t>
              </a:r>
              <a:endParaRPr lang="en-GB" sz="2400" kern="0" dirty="0">
                <a:solidFill>
                  <a:srgbClr val="0070C0"/>
                </a:solidFill>
              </a:endParaRPr>
            </a:p>
          </p:txBody>
        </p:sp>
        <p:sp>
          <p:nvSpPr>
            <p:cNvPr id="9" name="Down Arrow 8"/>
            <p:cNvSpPr/>
            <p:nvPr/>
          </p:nvSpPr>
          <p:spPr bwMode="auto">
            <a:xfrm>
              <a:off x="3779912" y="2492896"/>
              <a:ext cx="1512168" cy="792088"/>
            </a:xfrm>
            <a:prstGeom prst="downArrow">
              <a:avLst/>
            </a:prstGeom>
            <a:solidFill>
              <a:srgbClr val="C00000"/>
            </a:solidFill>
            <a:ln w="12700" cap="flat" cmpd="sng" algn="ctr">
              <a:solidFill>
                <a:srgbClr val="C00000"/>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endParaRPr>
            </a:p>
          </p:txBody>
        </p:sp>
      </p:grpSp>
      <p:grpSp>
        <p:nvGrpSpPr>
          <p:cNvPr id="4" name="Group 3"/>
          <p:cNvGrpSpPr/>
          <p:nvPr/>
        </p:nvGrpSpPr>
        <p:grpSpPr>
          <a:xfrm>
            <a:off x="0" y="4221088"/>
            <a:ext cx="9144000" cy="2167018"/>
            <a:chOff x="0" y="4365103"/>
            <a:chExt cx="9144000" cy="2167018"/>
          </a:xfrm>
        </p:grpSpPr>
        <p:sp>
          <p:nvSpPr>
            <p:cNvPr id="13" name="Title 1"/>
            <p:cNvSpPr txBox="1">
              <a:spLocks/>
            </p:cNvSpPr>
            <p:nvPr/>
          </p:nvSpPr>
          <p:spPr bwMode="auto">
            <a:xfrm>
              <a:off x="0" y="5157192"/>
              <a:ext cx="9144000" cy="1374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accent4">
                      <a:lumMod val="75000"/>
                      <a:lumOff val="25000"/>
                    </a:schemeClr>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ctr"/>
              <a:r>
                <a:rPr lang="en-GB" sz="4000" kern="0" dirty="0" smtClean="0">
                  <a:solidFill>
                    <a:srgbClr val="00B050"/>
                  </a:solidFill>
                </a:rPr>
                <a:t>Environment</a:t>
              </a:r>
            </a:p>
            <a:p>
              <a:pPr algn="ctr"/>
              <a:r>
                <a:rPr lang="en-GB" sz="2400" kern="0" dirty="0" smtClean="0">
                  <a:solidFill>
                    <a:srgbClr val="00B050"/>
                  </a:solidFill>
                </a:rPr>
                <a:t>(physical, social, attitudinal and political)</a:t>
              </a:r>
              <a:endParaRPr lang="en-GB" sz="2400" kern="0" dirty="0">
                <a:solidFill>
                  <a:srgbClr val="00B050"/>
                </a:solidFill>
              </a:endParaRPr>
            </a:p>
            <a:p>
              <a:pPr algn="ctr"/>
              <a:r>
                <a:rPr lang="en-GB" sz="2400" kern="0" dirty="0" smtClean="0">
                  <a:solidFill>
                    <a:srgbClr val="0070C0"/>
                  </a:solidFill>
                </a:rPr>
                <a:t> </a:t>
              </a:r>
              <a:endParaRPr lang="en-GB" sz="2400" kern="0" dirty="0">
                <a:solidFill>
                  <a:srgbClr val="0070C0"/>
                </a:solidFill>
              </a:endParaRPr>
            </a:p>
          </p:txBody>
        </p:sp>
        <p:sp>
          <p:nvSpPr>
            <p:cNvPr id="15" name="Down Arrow 14"/>
            <p:cNvSpPr/>
            <p:nvPr/>
          </p:nvSpPr>
          <p:spPr bwMode="auto">
            <a:xfrm rot="10800000">
              <a:off x="3779912" y="4365103"/>
              <a:ext cx="1512168" cy="792088"/>
            </a:xfrm>
            <a:prstGeom prst="downArrow">
              <a:avLst/>
            </a:prstGeom>
            <a:solidFill>
              <a:srgbClr val="C00000"/>
            </a:solidFill>
            <a:ln w="12700" cap="flat" cmpd="sng" algn="ctr">
              <a:solidFill>
                <a:srgbClr val="C00000"/>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endParaRPr>
            </a:p>
          </p:txBody>
        </p:sp>
      </p:grpSp>
      <p:pic>
        <p:nvPicPr>
          <p:cNvPr id="17" name="Picture 16"/>
          <p:cNvPicPr>
            <a:picLocks noChangeAspect="1"/>
          </p:cNvPicPr>
          <p:nvPr/>
        </p:nvPicPr>
        <p:blipFill>
          <a:blip r:embed="rId2">
            <a:extLst/>
          </a:blip>
          <a:stretch>
            <a:fillRect/>
          </a:stretch>
        </p:blipFill>
        <p:spPr>
          <a:xfrm>
            <a:off x="6804248" y="1764052"/>
            <a:ext cx="2136774" cy="3007310"/>
          </a:xfrm>
          <a:prstGeom prst="rect">
            <a:avLst/>
          </a:prstGeom>
          <a:effectLst>
            <a:outerShdw blurRad="50800" dist="38100" dir="2700000" algn="tl" rotWithShape="0">
              <a:prstClr val="black">
                <a:alpha val="40000"/>
              </a:prstClr>
            </a:outerShdw>
            <a:softEdge rad="63500"/>
          </a:effectLst>
        </p:spPr>
      </p:pic>
      <p:sp>
        <p:nvSpPr>
          <p:cNvPr id="12" name="Title 1"/>
          <p:cNvSpPr txBox="1">
            <a:spLocks/>
          </p:cNvSpPr>
          <p:nvPr/>
        </p:nvSpPr>
        <p:spPr bwMode="auto">
          <a:xfrm>
            <a:off x="0" y="2960948"/>
            <a:ext cx="9144000" cy="828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accent4">
                    <a:lumMod val="75000"/>
                    <a:lumOff val="25000"/>
                  </a:schemeClr>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ctr"/>
            <a:r>
              <a:rPr lang="en-GB" sz="5400" kern="0" dirty="0" smtClean="0">
                <a:solidFill>
                  <a:srgbClr val="0070C0"/>
                </a:solidFill>
              </a:rPr>
              <a:t>Disability</a:t>
            </a:r>
          </a:p>
        </p:txBody>
      </p:sp>
    </p:spTree>
    <p:extLst>
      <p:ext uri="{BB962C8B-B14F-4D97-AF65-F5344CB8AC3E}">
        <p14:creationId xmlns:p14="http://schemas.microsoft.com/office/powerpoint/2010/main" val="1099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rot="16200000">
            <a:off x="-3029320" y="2988046"/>
            <a:ext cx="6862765" cy="877147"/>
          </a:xfrm>
          <a:prstGeom prst="rect">
            <a:avLst/>
          </a:prstGeom>
          <a:solidFill>
            <a:srgbClr val="1987CD"/>
          </a:solidFill>
          <a:ln>
            <a:noFill/>
          </a:ln>
        </p:spPr>
        <p:txBody>
          <a:bodyPr wrap="square" lIns="91424" tIns="45712" rIns="91424" bIns="45712">
            <a:spAutoFit/>
          </a:bodyPr>
          <a:lstStyle>
            <a:lvl1pPr defTabSz="1042988">
              <a:spcBef>
                <a:spcPct val="20000"/>
              </a:spcBef>
              <a:buChar char="•"/>
              <a:defRPr sz="37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1042988">
              <a:spcBef>
                <a:spcPct val="20000"/>
              </a:spcBef>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rtl="1" eaLnBrk="1" hangingPunct="1">
              <a:lnSpc>
                <a:spcPct val="150000"/>
              </a:lnSpc>
              <a:spcBef>
                <a:spcPts val="0"/>
              </a:spcBef>
              <a:spcAft>
                <a:spcPts val="0"/>
              </a:spcAft>
              <a:buFontTx/>
              <a:buNone/>
            </a:pPr>
            <a:r>
              <a:rPr lang="en-GB" altLang="en-US" sz="3000" dirty="0" smtClean="0">
                <a:solidFill>
                  <a:srgbClr val="FFFFFF"/>
                </a:solidFill>
                <a:latin typeface="Rockwell" panose="02060603020205020403" pitchFamily="18" charset="0"/>
              </a:rPr>
              <a:t>Disabling barriers – Break to include</a:t>
            </a:r>
          </a:p>
          <a:p>
            <a:pPr rtl="1" eaLnBrk="1" hangingPunct="1">
              <a:lnSpc>
                <a:spcPct val="150000"/>
              </a:lnSpc>
              <a:spcBef>
                <a:spcPts val="0"/>
              </a:spcBef>
              <a:spcAft>
                <a:spcPts val="0"/>
              </a:spcAft>
              <a:buFontTx/>
              <a:buNone/>
            </a:pPr>
            <a:endParaRPr lang="en-US" altLang="en-US" sz="400" dirty="0">
              <a:solidFill>
                <a:srgbClr val="FFFFFF"/>
              </a:solidFill>
              <a:latin typeface="Rockwell" panose="02060603020205020403" pitchFamily="18" charset="0"/>
            </a:endParaRPr>
          </a:p>
        </p:txBody>
      </p:sp>
      <p:pic>
        <p:nvPicPr>
          <p:cNvPr id="6" name="Picture 2" descr="WORLDBANK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330119"/>
            <a:ext cx="36258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WHO-EN-BW-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7979" y="3417432"/>
            <a:ext cx="3348037"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4"/>
          <p:cNvSpPr>
            <a:spLocks noChangeShapeType="1"/>
          </p:cNvSpPr>
          <p:nvPr/>
        </p:nvSpPr>
        <p:spPr bwMode="auto">
          <a:xfrm flipV="1">
            <a:off x="840637" y="3212975"/>
            <a:ext cx="8303363" cy="1948"/>
          </a:xfrm>
          <a:prstGeom prst="line">
            <a:avLst/>
          </a:prstGeom>
          <a:noFill/>
          <a:ln w="57150">
            <a:solidFill>
              <a:srgbClr val="1987CD"/>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en-GB">
              <a:solidFill>
                <a:srgbClr val="323D43"/>
              </a:solidFill>
            </a:endParaRPr>
          </a:p>
        </p:txBody>
      </p:sp>
      <p:sp>
        <p:nvSpPr>
          <p:cNvPr id="10" name="Rectangle 23"/>
          <p:cNvSpPr>
            <a:spLocks noGrp="1" noChangeArrowheads="1"/>
          </p:cNvSpPr>
          <p:nvPr>
            <p:ph type="ctrTitle"/>
          </p:nvPr>
        </p:nvSpPr>
        <p:spPr>
          <a:xfrm>
            <a:off x="1331640" y="2259657"/>
            <a:ext cx="7821612" cy="665287"/>
          </a:xfrm>
        </p:spPr>
        <p:txBody>
          <a:bodyPr/>
          <a:lstStyle/>
          <a:p>
            <a:pPr eaLnBrk="1" hangingPunct="1">
              <a:defRPr/>
            </a:pPr>
            <a:r>
              <a:rPr lang="en-GB" sz="4000" b="0" dirty="0" smtClean="0"/>
              <a:t>Model Disability Survey (MDS)</a:t>
            </a:r>
          </a:p>
        </p:txBody>
      </p:sp>
    </p:spTree>
    <p:extLst>
      <p:ext uri="{BB962C8B-B14F-4D97-AF65-F5344CB8AC3E}">
        <p14:creationId xmlns:p14="http://schemas.microsoft.com/office/powerpoint/2010/main" val="2236229575"/>
      </p:ext>
    </p:extLst>
  </p:cSld>
  <p:clrMapOvr>
    <a:masterClrMapping/>
  </p:clrMapOvr>
  <p:transition spd="slow" advTm="9478"/>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1124744"/>
            <a:ext cx="8496300" cy="5472608"/>
          </a:xfrm>
        </p:spPr>
        <p:txBody>
          <a:bodyPr/>
          <a:lstStyle/>
          <a:p>
            <a:r>
              <a:rPr lang="en-US" dirty="0"/>
              <a:t>Modular structure with 3 essential modules to capture </a:t>
            </a:r>
            <a:r>
              <a:rPr lang="en-US" dirty="0" smtClean="0"/>
              <a:t>disability</a:t>
            </a:r>
          </a:p>
          <a:p>
            <a:endParaRPr lang="en-US" dirty="0"/>
          </a:p>
          <a:p>
            <a:endParaRPr lang="en-US" dirty="0" smtClean="0"/>
          </a:p>
          <a:p>
            <a:endParaRPr lang="en-US" dirty="0"/>
          </a:p>
          <a:p>
            <a:endParaRPr lang="en-US" dirty="0"/>
          </a:p>
          <a:p>
            <a:r>
              <a:rPr lang="en-GB" dirty="0" smtClean="0"/>
              <a:t>Household survey</a:t>
            </a:r>
          </a:p>
          <a:p>
            <a:pPr lvl="1"/>
            <a:r>
              <a:rPr lang="en-GB" dirty="0" smtClean="0"/>
              <a:t>Representative sample of a population</a:t>
            </a:r>
          </a:p>
          <a:p>
            <a:pPr lvl="1"/>
            <a:r>
              <a:rPr lang="en-US" dirty="0"/>
              <a:t>One household member </a:t>
            </a:r>
            <a:r>
              <a:rPr lang="en-US" b="1" dirty="0"/>
              <a:t>selected </a:t>
            </a:r>
            <a:r>
              <a:rPr lang="en-US" b="1" dirty="0" smtClean="0"/>
              <a:t>randomly</a:t>
            </a:r>
            <a:endParaRPr lang="en-US" dirty="0" smtClean="0"/>
          </a:p>
        </p:txBody>
      </p:sp>
      <p:sp>
        <p:nvSpPr>
          <p:cNvPr id="3" name="Slide Number Placeholder 2"/>
          <p:cNvSpPr>
            <a:spLocks noGrp="1"/>
          </p:cNvSpPr>
          <p:nvPr>
            <p:ph type="sldNum" sz="quarter" idx="12"/>
          </p:nvPr>
        </p:nvSpPr>
        <p:spPr/>
        <p:txBody>
          <a:bodyPr/>
          <a:lstStyle/>
          <a:p>
            <a:fld id="{0E53DE9D-4753-4064-8667-7B8F011E1B93}" type="slidenum">
              <a:rPr lang="en-GB" altLang="de-DE" smtClean="0"/>
              <a:pPr/>
              <a:t>8</a:t>
            </a:fld>
            <a:endParaRPr lang="en-GB" altLang="de-DE" dirty="0"/>
          </a:p>
        </p:txBody>
      </p:sp>
      <p:sp>
        <p:nvSpPr>
          <p:cNvPr id="4" name="Title 3"/>
          <p:cNvSpPr>
            <a:spLocks noGrp="1"/>
          </p:cNvSpPr>
          <p:nvPr>
            <p:ph type="title"/>
          </p:nvPr>
        </p:nvSpPr>
        <p:spPr/>
        <p:txBody>
          <a:bodyPr/>
          <a:lstStyle/>
          <a:p>
            <a:r>
              <a:rPr lang="en-GB" dirty="0" smtClean="0"/>
              <a:t>Model Disability Survey</a:t>
            </a:r>
            <a:endParaRPr lang="en-GB" dirty="0"/>
          </a:p>
        </p:txBody>
      </p:sp>
      <p:sp>
        <p:nvSpPr>
          <p:cNvPr id="8" name="Title 3"/>
          <p:cNvSpPr txBox="1">
            <a:spLocks/>
          </p:cNvSpPr>
          <p:nvPr/>
        </p:nvSpPr>
        <p:spPr bwMode="auto">
          <a:xfrm>
            <a:off x="3837504" y="2280425"/>
            <a:ext cx="1627388" cy="1868654"/>
          </a:xfrm>
          <a:prstGeom prst="rect">
            <a:avLst/>
          </a:prstGeom>
          <a:solidFill>
            <a:srgbClr val="C00000"/>
          </a:solidFill>
          <a:ln>
            <a:noFill/>
          </a:ln>
          <a:scene3d>
            <a:camera prst="orthographicFront"/>
            <a:lightRig rig="threePt" dir="t"/>
          </a:scene3d>
          <a:sp3d>
            <a:bevelT/>
          </a:sp3d>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3500" b="1">
                <a:solidFill>
                  <a:srgbClr val="0070C0"/>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ctr"/>
            <a:r>
              <a:rPr lang="en-GB" sz="2400" dirty="0" smtClean="0">
                <a:solidFill>
                  <a:schemeClr val="bg1"/>
                </a:solidFill>
              </a:rPr>
              <a:t>Section 4000 </a:t>
            </a:r>
            <a:r>
              <a:rPr lang="en-GB" sz="1800" b="0" dirty="0" smtClean="0">
                <a:solidFill>
                  <a:schemeClr val="bg1"/>
                </a:solidFill>
              </a:rPr>
              <a:t>Disability</a:t>
            </a:r>
            <a:endParaRPr lang="en-GB" sz="1800" kern="0" dirty="0">
              <a:solidFill>
                <a:schemeClr val="bg1"/>
              </a:solidFill>
            </a:endParaRPr>
          </a:p>
        </p:txBody>
      </p:sp>
      <p:sp>
        <p:nvSpPr>
          <p:cNvPr id="9" name="Title 3"/>
          <p:cNvSpPr txBox="1">
            <a:spLocks/>
          </p:cNvSpPr>
          <p:nvPr/>
        </p:nvSpPr>
        <p:spPr bwMode="auto">
          <a:xfrm>
            <a:off x="1749272" y="2276872"/>
            <a:ext cx="1771404" cy="1868654"/>
          </a:xfrm>
          <a:prstGeom prst="rect">
            <a:avLst/>
          </a:prstGeom>
          <a:solidFill>
            <a:srgbClr val="0070C0"/>
          </a:solidFill>
          <a:ln>
            <a:noFill/>
          </a:ln>
          <a:scene3d>
            <a:camera prst="orthographicFront"/>
            <a:lightRig rig="threePt" dir="t"/>
          </a:scene3d>
          <a:sp3d>
            <a:bevelT/>
          </a:sp3d>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3500" b="1">
                <a:solidFill>
                  <a:srgbClr val="0070C0"/>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ctr"/>
            <a:r>
              <a:rPr lang="en-GB" sz="2400" dirty="0" smtClean="0">
                <a:solidFill>
                  <a:schemeClr val="bg1"/>
                </a:solidFill>
              </a:rPr>
              <a:t>Section 3000  </a:t>
            </a:r>
          </a:p>
          <a:p>
            <a:pPr algn="ctr"/>
            <a:r>
              <a:rPr lang="en-GB" sz="1800" b="0" dirty="0">
                <a:solidFill>
                  <a:schemeClr val="bg1"/>
                </a:solidFill>
              </a:rPr>
              <a:t>Environmental </a:t>
            </a:r>
            <a:r>
              <a:rPr lang="en-GB" sz="1800" b="0" dirty="0" smtClean="0">
                <a:solidFill>
                  <a:schemeClr val="bg1"/>
                </a:solidFill>
              </a:rPr>
              <a:t>Factors</a:t>
            </a:r>
            <a:endParaRPr lang="en-GB" sz="1800" b="0" dirty="0">
              <a:solidFill>
                <a:schemeClr val="bg1"/>
              </a:solidFill>
            </a:endParaRPr>
          </a:p>
        </p:txBody>
      </p:sp>
      <p:sp>
        <p:nvSpPr>
          <p:cNvPr id="10" name="Title 3"/>
          <p:cNvSpPr txBox="1">
            <a:spLocks/>
          </p:cNvSpPr>
          <p:nvPr/>
        </p:nvSpPr>
        <p:spPr bwMode="auto">
          <a:xfrm>
            <a:off x="5824932" y="2280426"/>
            <a:ext cx="1627388" cy="1868654"/>
          </a:xfrm>
          <a:prstGeom prst="rect">
            <a:avLst/>
          </a:prstGeom>
          <a:solidFill>
            <a:srgbClr val="C00000"/>
          </a:solidFill>
          <a:ln>
            <a:noFill/>
          </a:ln>
          <a:scene3d>
            <a:camera prst="orthographicFront"/>
            <a:lightRig rig="threePt" dir="t"/>
          </a:scene3d>
          <a:sp3d>
            <a:bevelT/>
          </a:sp3d>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3500" b="1">
                <a:solidFill>
                  <a:srgbClr val="0070C0"/>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ctr"/>
            <a:r>
              <a:rPr lang="en-GB" sz="2400" dirty="0" smtClean="0">
                <a:solidFill>
                  <a:schemeClr val="bg1"/>
                </a:solidFill>
              </a:rPr>
              <a:t>Section 5000</a:t>
            </a:r>
          </a:p>
          <a:p>
            <a:pPr algn="ctr"/>
            <a:r>
              <a:rPr lang="en-GB" sz="1800" b="0" dirty="0">
                <a:solidFill>
                  <a:schemeClr val="bg1"/>
                </a:solidFill>
              </a:rPr>
              <a:t>H</a:t>
            </a:r>
            <a:r>
              <a:rPr lang="en-GB" sz="1800" b="0" dirty="0" smtClean="0">
                <a:solidFill>
                  <a:schemeClr val="bg1"/>
                </a:solidFill>
              </a:rPr>
              <a:t>ealth Conditions &amp; Capacity</a:t>
            </a:r>
            <a:endParaRPr lang="en-GB" sz="1800" kern="0" dirty="0">
              <a:solidFill>
                <a:schemeClr val="bg1"/>
              </a:solidFill>
            </a:endParaRPr>
          </a:p>
        </p:txBody>
      </p:sp>
    </p:spTree>
    <p:extLst>
      <p:ext uri="{BB962C8B-B14F-4D97-AF65-F5344CB8AC3E}">
        <p14:creationId xmlns:p14="http://schemas.microsoft.com/office/powerpoint/2010/main" val="8282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53DE9D-4753-4064-8667-7B8F011E1B93}" type="slidenum">
              <a:rPr lang="en-GB" altLang="de-DE" smtClean="0">
                <a:solidFill>
                  <a:srgbClr val="323D43"/>
                </a:solidFill>
              </a:rPr>
              <a:pPr/>
              <a:t>9</a:t>
            </a:fld>
            <a:endParaRPr lang="en-GB" altLang="de-DE">
              <a:solidFill>
                <a:srgbClr val="323D43"/>
              </a:solidFill>
            </a:endParaRPr>
          </a:p>
        </p:txBody>
      </p:sp>
      <p:sp>
        <p:nvSpPr>
          <p:cNvPr id="10" name="Rechteck 9"/>
          <p:cNvSpPr/>
          <p:nvPr/>
        </p:nvSpPr>
        <p:spPr>
          <a:xfrm>
            <a:off x="3419872" y="1664567"/>
            <a:ext cx="5688632" cy="3271665"/>
          </a:xfrm>
          <a:prstGeom prst="rect">
            <a:avLst/>
          </a:prstGeom>
        </p:spPr>
        <p:txBody>
          <a:bodyPr wrap="square">
            <a:spAutoFit/>
          </a:bodyPr>
          <a:lstStyle/>
          <a:p>
            <a:pPr algn="l">
              <a:spcAft>
                <a:spcPct val="70000"/>
              </a:spcAft>
              <a:buClr>
                <a:srgbClr val="0070C0"/>
              </a:buClr>
              <a:defRPr/>
            </a:pPr>
            <a:r>
              <a:rPr lang="en-GB" sz="2800" b="1" dirty="0" smtClean="0">
                <a:solidFill>
                  <a:srgbClr val="0070C0"/>
                </a:solidFill>
                <a:latin typeface="Rockwell" pitchFamily="18" charset="0"/>
              </a:rPr>
              <a:t>CHILE (N=12265)</a:t>
            </a:r>
          </a:p>
          <a:p>
            <a:pPr marL="342900" indent="-342900" algn="l">
              <a:spcAft>
                <a:spcPts val="600"/>
              </a:spcAft>
              <a:buClr>
                <a:srgbClr val="002060"/>
              </a:buClr>
              <a:buFont typeface="Wingdings" panose="05000000000000000000" pitchFamily="2" charset="2"/>
              <a:buChar char="§"/>
              <a:defRPr/>
            </a:pPr>
            <a:r>
              <a:rPr lang="en-GB" sz="2400" dirty="0">
                <a:solidFill>
                  <a:srgbClr val="002060"/>
                </a:solidFill>
                <a:latin typeface="Rockwell" pitchFamily="18" charset="0"/>
              </a:rPr>
              <a:t>Ministry of Social </a:t>
            </a:r>
            <a:r>
              <a:rPr lang="en-GB" sz="2400" dirty="0" smtClean="0">
                <a:solidFill>
                  <a:srgbClr val="002060"/>
                </a:solidFill>
                <a:latin typeface="Rockwell" pitchFamily="18" charset="0"/>
              </a:rPr>
              <a:t>Development</a:t>
            </a:r>
            <a:br>
              <a:rPr lang="en-GB" sz="2400" dirty="0" smtClean="0">
                <a:solidFill>
                  <a:srgbClr val="002060"/>
                </a:solidFill>
                <a:latin typeface="Rockwell" pitchFamily="18" charset="0"/>
              </a:rPr>
            </a:br>
            <a:r>
              <a:rPr lang="en-GB" sz="2400" dirty="0" smtClean="0">
                <a:solidFill>
                  <a:srgbClr val="002060"/>
                </a:solidFill>
                <a:latin typeface="Rockwell" pitchFamily="18" charset="0"/>
              </a:rPr>
              <a:t>(National Disability Service)</a:t>
            </a:r>
          </a:p>
          <a:p>
            <a:pPr marL="342900" indent="-342900" algn="l">
              <a:spcAft>
                <a:spcPts val="600"/>
              </a:spcAft>
              <a:buClr>
                <a:srgbClr val="002060"/>
              </a:buClr>
              <a:buFont typeface="Wingdings" panose="05000000000000000000" pitchFamily="2" charset="2"/>
              <a:buChar char="§"/>
              <a:defRPr/>
            </a:pPr>
            <a:r>
              <a:rPr lang="en-GB" sz="2400" dirty="0" smtClean="0">
                <a:solidFill>
                  <a:srgbClr val="002060"/>
                </a:solidFill>
                <a:latin typeface="Rockwell" pitchFamily="18" charset="0"/>
              </a:rPr>
              <a:t>Ministry of Health</a:t>
            </a:r>
          </a:p>
          <a:p>
            <a:pPr marL="342900" indent="-342900" algn="l">
              <a:spcAft>
                <a:spcPts val="600"/>
              </a:spcAft>
              <a:buClr>
                <a:srgbClr val="002060"/>
              </a:buClr>
              <a:buFont typeface="Wingdings" panose="05000000000000000000" pitchFamily="2" charset="2"/>
              <a:buChar char="§"/>
              <a:defRPr/>
            </a:pPr>
            <a:r>
              <a:rPr lang="en-GB" sz="2400" dirty="0" smtClean="0">
                <a:solidFill>
                  <a:srgbClr val="002060"/>
                </a:solidFill>
                <a:latin typeface="Rockwell" pitchFamily="18" charset="0"/>
              </a:rPr>
              <a:t>National Statistical Office</a:t>
            </a:r>
          </a:p>
          <a:p>
            <a:pPr marL="342900" indent="-342900" algn="l">
              <a:spcAft>
                <a:spcPts val="600"/>
              </a:spcAft>
              <a:buClr>
                <a:srgbClr val="002060"/>
              </a:buClr>
              <a:buFont typeface="Wingdings" panose="05000000000000000000" pitchFamily="2" charset="2"/>
              <a:buChar char="§"/>
              <a:defRPr/>
            </a:pPr>
            <a:r>
              <a:rPr lang="en-GB" sz="2400" b="1" dirty="0" smtClean="0">
                <a:solidFill>
                  <a:srgbClr val="002060"/>
                </a:solidFill>
                <a:latin typeface="Rockwell" pitchFamily="18" charset="0"/>
              </a:rPr>
              <a:t>Data </a:t>
            </a:r>
            <a:r>
              <a:rPr lang="en-GB" sz="2400" b="1" dirty="0">
                <a:solidFill>
                  <a:srgbClr val="002060"/>
                </a:solidFill>
                <a:latin typeface="Rockwell" pitchFamily="18" charset="0"/>
              </a:rPr>
              <a:t>Collection</a:t>
            </a:r>
            <a:r>
              <a:rPr lang="en-GB" sz="2400" dirty="0">
                <a:solidFill>
                  <a:srgbClr val="002060"/>
                </a:solidFill>
                <a:latin typeface="Rockwell" pitchFamily="18" charset="0"/>
              </a:rPr>
              <a:t>: </a:t>
            </a:r>
            <a:r>
              <a:rPr lang="en-GB" sz="2400" dirty="0" smtClean="0">
                <a:solidFill>
                  <a:srgbClr val="002060"/>
                </a:solidFill>
                <a:latin typeface="Rockwell" pitchFamily="18" charset="0"/>
              </a:rPr>
              <a:t/>
            </a:r>
            <a:br>
              <a:rPr lang="en-GB" sz="2400" dirty="0" smtClean="0">
                <a:solidFill>
                  <a:srgbClr val="002060"/>
                </a:solidFill>
                <a:latin typeface="Rockwell" pitchFamily="18" charset="0"/>
              </a:rPr>
            </a:br>
            <a:r>
              <a:rPr lang="en-GB" sz="2400" dirty="0" smtClean="0">
                <a:solidFill>
                  <a:srgbClr val="002060"/>
                </a:solidFill>
                <a:latin typeface="Rockwell" pitchFamily="18" charset="0"/>
              </a:rPr>
              <a:t>June </a:t>
            </a:r>
            <a:r>
              <a:rPr lang="en-GB" sz="2400" dirty="0">
                <a:solidFill>
                  <a:srgbClr val="002060"/>
                </a:solidFill>
                <a:latin typeface="Rockwell" pitchFamily="18" charset="0"/>
              </a:rPr>
              <a:t>to August </a:t>
            </a:r>
            <a:r>
              <a:rPr lang="en-GB" sz="2400" dirty="0" smtClean="0">
                <a:solidFill>
                  <a:srgbClr val="002060"/>
                </a:solidFill>
                <a:latin typeface="Rockwell" pitchFamily="18" charset="0"/>
              </a:rPr>
              <a:t>2015</a:t>
            </a:r>
            <a:endParaRPr lang="en-GB" sz="2400" dirty="0">
              <a:solidFill>
                <a:srgbClr val="002060"/>
              </a:solidFill>
              <a:latin typeface="Rockwell"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00466"/>
            <a:ext cx="3240360" cy="6468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5799518"/>
      </p:ext>
    </p:extLst>
  </p:cSld>
  <p:clrMapOvr>
    <a:masterClrMapping/>
  </p:clrMapOvr>
  <p:timing>
    <p:tnLst>
      <p:par>
        <p:cT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uos_ppt__template_v7">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uos_ppt__template_v7">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uos_ppt__template_v7">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uos_ppt__template_v7">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uos_ppt__template_v7">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7.xml><?xml version="1.0" encoding="utf-8"?>
<a:theme xmlns:a="http://schemas.openxmlformats.org/drawingml/2006/main" name="5_uos_ppt__template_v7">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uos_ppt__template_v7">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uos_ppt__template_v7">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583</TotalTime>
  <Words>1272</Words>
  <Application>Microsoft Office PowerPoint</Application>
  <PresentationFormat>On-screen Show (4:3)</PresentationFormat>
  <Paragraphs>220</Paragraphs>
  <Slides>24</Slides>
  <Notes>12</Notes>
  <HiddenSlides>0</HiddenSlides>
  <MMClips>0</MMClips>
  <ScaleCrop>false</ScaleCrop>
  <HeadingPairs>
    <vt:vector size="4" baseType="variant">
      <vt:variant>
        <vt:lpstr>Theme</vt:lpstr>
      </vt:variant>
      <vt:variant>
        <vt:i4>11</vt:i4>
      </vt:variant>
      <vt:variant>
        <vt:lpstr>Slide Titles</vt:lpstr>
      </vt:variant>
      <vt:variant>
        <vt:i4>24</vt:i4>
      </vt:variant>
    </vt:vector>
  </HeadingPairs>
  <TitlesOfParts>
    <vt:vector size="35" baseType="lpstr">
      <vt:lpstr>uos_ppt__template_v7</vt:lpstr>
      <vt:lpstr>1_uos_ppt__template_v7</vt:lpstr>
      <vt:lpstr>2_uos_ppt__template_v7</vt:lpstr>
      <vt:lpstr>3_uos_ppt__template_v7</vt:lpstr>
      <vt:lpstr>4_uos_ppt__template_v7</vt:lpstr>
      <vt:lpstr>Chalkboard 16x9</vt:lpstr>
      <vt:lpstr>5_uos_ppt__template_v7</vt:lpstr>
      <vt:lpstr>6_uos_ppt__template_v7</vt:lpstr>
      <vt:lpstr>7_uos_ppt__template_v7</vt:lpstr>
      <vt:lpstr>4_Larissa</vt:lpstr>
      <vt:lpstr>Larissa</vt:lpstr>
      <vt:lpstr>Using the Model Disability Survey to monitor inequalities in the context of the SDGs</vt:lpstr>
      <vt:lpstr>WHO Multi-Country Survey Study 2000-2001</vt:lpstr>
      <vt:lpstr>WHO  - World Health Surveys WHS  2002</vt:lpstr>
      <vt:lpstr>For all these years disability was assessed as …</vt:lpstr>
      <vt:lpstr>PowerPoint Presentation</vt:lpstr>
      <vt:lpstr>PowerPoint Presentation</vt:lpstr>
      <vt:lpstr>Model Disability Survey (MDS)</vt:lpstr>
      <vt:lpstr>Model Disability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Monitoring inequalities - Chile</vt:lpstr>
      <vt:lpstr>Monitoring inequalities - Chile</vt:lpstr>
      <vt:lpstr>Monitoring inequalities – Sri Lanka</vt:lpstr>
      <vt:lpstr>PowerPoint Presentation</vt:lpstr>
      <vt:lpstr>Messages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presentation title goes here.</dc:title>
  <dc:creator>Christoph Lutz</dc:creator>
  <cp:lastModifiedBy>CIEZA MORENO, Maria Alarcos</cp:lastModifiedBy>
  <cp:revision>559</cp:revision>
  <dcterms:created xsi:type="dcterms:W3CDTF">2008-01-18T13:45:32Z</dcterms:created>
  <dcterms:modified xsi:type="dcterms:W3CDTF">2016-05-03T14:49:01Z</dcterms:modified>
</cp:coreProperties>
</file>