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05B8-94E2-47F4-826D-2E3C5E5CA53B}" type="datetimeFigureOut">
              <a:rPr lang="en-US" smtClean="0"/>
              <a:t>29/04/2016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C477-53E3-4C45-AF87-012A8E16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2964-44C7-47DA-ADEA-FD00E133E28F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B00-FBA4-4395-B84D-E4851B193C3B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AB1E-86E0-46CB-B345-CF0E2FB1DB5A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16ED-5B32-4755-8773-169A8869B86D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2EDE-1CED-408B-989E-DE6E9F1BA92D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37E-C8A3-4C8E-83E9-1417CA791D08}" type="datetime1">
              <a:rPr lang="en-US" smtClean="0"/>
              <a:t>29/04/2016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2F2A-62BC-4F5E-88D2-EBD29B76CA84}" type="datetime1">
              <a:rPr lang="en-US" smtClean="0"/>
              <a:t>29/04/2016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409-A8DB-43BF-BD04-834AA43B0215}" type="datetime1">
              <a:rPr lang="en-US" smtClean="0"/>
              <a:t>29/04/2016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F48D-3664-40B4-AAD7-279662A0604A}" type="datetime1">
              <a:rPr lang="en-US" smtClean="0"/>
              <a:t>29/04/2016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F5CD-335A-4018-90F2-A8C9E5F5E176}" type="datetime1">
              <a:rPr lang="en-US" smtClean="0"/>
              <a:t>29/04/2016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D5AE-29D6-46EA-A54F-DDF75E63A009}" type="datetime1">
              <a:rPr lang="en-US" smtClean="0"/>
              <a:t>29/04/2016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2EBB02-91E1-4093-A22F-0313BE8C2339}" type="datetime1">
              <a:rPr lang="en-US" smtClean="0"/>
              <a:t>29/04/2016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9342"/>
            <a:ext cx="6934200" cy="1140858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Brief summary of the 1</a:t>
            </a:r>
            <a:r>
              <a:rPr lang="en-US" sz="2400" baseline="30000" dirty="0" smtClean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medd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meeting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&amp;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OBJECTIVE OF THE 2</a:t>
            </a:r>
            <a:r>
              <a:rPr lang="en-US" sz="2400" baseline="30000" dirty="0" smtClean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MEDD MEETING 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495800"/>
            <a:ext cx="8873331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cap="none" dirty="0" smtClean="0"/>
              <a:t>Maria </a:t>
            </a:r>
            <a:r>
              <a:rPr lang="en-US" b="1" cap="none" dirty="0" err="1" smtClean="0"/>
              <a:t>Martinho</a:t>
            </a:r>
            <a:endParaRPr lang="en-US" b="1" cap="none" dirty="0" smtClean="0"/>
          </a:p>
          <a:p>
            <a:pPr algn="r"/>
            <a:r>
              <a:rPr lang="en-US" b="1" dirty="0" smtClean="0"/>
              <a:t>Secretariat of the convention </a:t>
            </a:r>
          </a:p>
          <a:p>
            <a:pPr algn="r"/>
            <a:r>
              <a:rPr lang="en-US" b="1" dirty="0" smtClean="0"/>
              <a:t>on the rights of persons with disabilities/</a:t>
            </a:r>
            <a:r>
              <a:rPr lang="en-US" b="1" dirty="0" err="1" smtClean="0"/>
              <a:t>dspd</a:t>
            </a:r>
            <a:r>
              <a:rPr lang="en-US" b="1" dirty="0" smtClean="0"/>
              <a:t>/</a:t>
            </a:r>
            <a:r>
              <a:rPr lang="en-US" b="1" dirty="0" err="1" smtClean="0"/>
              <a:t>undesa</a:t>
            </a:r>
            <a:endParaRPr lang="en-US" b="1" dirty="0" smtClean="0"/>
          </a:p>
          <a:p>
            <a:pPr algn="r"/>
            <a:r>
              <a:rPr lang="en-US" sz="1300" b="1" cap="none" dirty="0" smtClean="0"/>
              <a:t>martinho@un.org</a:t>
            </a:r>
            <a:endParaRPr lang="en-US" sz="1300" b="1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content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Launch of MEDD</a:t>
            </a:r>
            <a:endParaRPr lang="en-GB" sz="14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3600"/>
              </a:spcBef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Summary of 1</a:t>
            </a:r>
            <a:r>
              <a:rPr lang="en-US" sz="1400" baseline="30000" dirty="0" smtClean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MEDD meeting</a:t>
            </a:r>
            <a:endParaRPr lang="en-GB" sz="14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3600"/>
              </a:spcBef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Objectives of the 2</a:t>
            </a:r>
            <a:r>
              <a:rPr lang="en-GB" sz="1400" baseline="30000" dirty="0" smtClean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 MEDD meeting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launch of MEDD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8097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Informal Network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organized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by the SCRPD/DSPD/UNDESA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Launched in September 2015 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Objectives: 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take stock of progress made in disability-inclusive monitoring and evaluation for disability-inclusive development, in particular in the context of the 2030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Agenda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contribute to preparation of the 2018 UN flagship report on disability and development (A/RES/69/142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onsists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of experts, researchers and practitioners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from: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 system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academic institutions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member States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non-governmental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organizations, particularly disabled persons’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organizations</a:t>
            </a:r>
          </a:p>
          <a:p>
            <a:pPr marL="0" indent="0">
              <a:buClr>
                <a:srgbClr val="FF6600"/>
              </a:buClr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… with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experience and expertise in the areas of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monitoring and evaluation of the implementation of the international development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goals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policy-analysis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ata and statistics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monitoring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and evaluation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of disability-inclusive development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1</a:t>
            </a:r>
            <a:r>
              <a:rPr lang="en-US" sz="2000" baseline="30000" dirty="0" smtClean="0">
                <a:solidFill>
                  <a:srgbClr val="FF6600"/>
                </a:solidFill>
              </a:rPr>
              <a:t>st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medd</a:t>
            </a:r>
            <a:r>
              <a:rPr lang="en-US" sz="2000" dirty="0" smtClean="0">
                <a:solidFill>
                  <a:srgbClr val="FF6600"/>
                </a:solidFill>
              </a:rPr>
              <a:t> meeting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>
                <a:solidFill>
                  <a:srgbClr val="FF6600"/>
                </a:solidFill>
              </a:rPr>
              <a:t>Objective: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identify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and share available information, including relevant activities and research projects, concerning the situation of persons with disabilities in economic and social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development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ttended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by more than 30 participants from more than 20 different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organizations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Sessions on: Ongoing and innovative initiatives relevant to monitoring and evaluation for disability-inclusive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development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AXSmap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ILO, DESA/UNSD,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Fordham University,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Sightsavers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UN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Women, UNICEF,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Washington Group, WHO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following suggestions were advanced at the meeting: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Deciding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on issues covered by report 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Produce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 mapping of available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evidence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to inform those issues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SDGs as key framework, but under each SDG look at CRPD provisions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82880" indent="-18288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2</a:t>
            </a:r>
            <a:r>
              <a:rPr lang="en-US" sz="2000" baseline="30000" dirty="0" smtClean="0">
                <a:solidFill>
                  <a:srgbClr val="FF6600"/>
                </a:solidFill>
              </a:rPr>
              <a:t>nd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medd</a:t>
            </a:r>
            <a:r>
              <a:rPr lang="en-US" sz="2000" dirty="0" smtClean="0">
                <a:solidFill>
                  <a:srgbClr val="FF6600"/>
                </a:solidFill>
              </a:rPr>
              <a:t> meeting: objectives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0" indent="0">
              <a:buClr>
                <a:srgbClr val="FF6600"/>
              </a:buClr>
            </a:pPr>
            <a:r>
              <a:rPr lang="en-US" dirty="0">
                <a:solidFill>
                  <a:srgbClr val="FF6600"/>
                </a:solidFill>
              </a:rPr>
              <a:t>Objective:  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Clr>
                <a:srgbClr val="FF6600"/>
              </a:buClr>
            </a:pPr>
            <a:r>
              <a:rPr lang="en-US" dirty="0" smtClean="0">
                <a:solidFill>
                  <a:srgbClr val="FF6600"/>
                </a:solidFill>
              </a:rPr>
              <a:t>1.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 continue to identify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and share available information, including relevant activities and research projects, concerning the situation of persons with disabilities in economic and social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development: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From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new participants 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Updated from the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last meeting 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Clr>
                <a:srgbClr val="FF6600"/>
              </a:buClr>
            </a:pPr>
            <a:r>
              <a:rPr lang="en-US" dirty="0" smtClean="0">
                <a:solidFill>
                  <a:srgbClr val="FF6600"/>
                </a:solidFill>
              </a:rPr>
              <a:t>2.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identify collaborations for the production of the 2018 UN flagship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report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540</TotalTime>
  <Words>363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Brief summary of the 1st medd meeting &amp; OBJECTIVE OF THE 2ND MEDD MEETING </vt:lpstr>
      <vt:lpstr>content</vt:lpstr>
      <vt:lpstr>launch of MEDD</vt:lpstr>
      <vt:lpstr>1st medd meeting</vt:lpstr>
      <vt:lpstr>2nd medd meeting: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Maria Martinho</cp:lastModifiedBy>
  <cp:revision>87</cp:revision>
  <dcterms:created xsi:type="dcterms:W3CDTF">2015-05-31T18:46:35Z</dcterms:created>
  <dcterms:modified xsi:type="dcterms:W3CDTF">2016-04-29T19:07:42Z</dcterms:modified>
</cp:coreProperties>
</file>